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13" r:id="rId1"/>
  </p:sldMasterIdLst>
  <p:notesMasterIdLst>
    <p:notesMasterId r:id="rId25"/>
  </p:notesMasterIdLst>
  <p:handoutMasterIdLst>
    <p:handoutMasterId r:id="rId26"/>
  </p:handoutMasterIdLst>
  <p:sldIdLst>
    <p:sldId id="477" r:id="rId2"/>
    <p:sldId id="419" r:id="rId3"/>
    <p:sldId id="460" r:id="rId4"/>
    <p:sldId id="511" r:id="rId5"/>
    <p:sldId id="512" r:id="rId6"/>
    <p:sldId id="441" r:id="rId7"/>
    <p:sldId id="461" r:id="rId8"/>
    <p:sldId id="474" r:id="rId9"/>
    <p:sldId id="515" r:id="rId10"/>
    <p:sldId id="471" r:id="rId11"/>
    <p:sldId id="478" r:id="rId12"/>
    <p:sldId id="479" r:id="rId13"/>
    <p:sldId id="464" r:id="rId14"/>
    <p:sldId id="470" r:id="rId15"/>
    <p:sldId id="458" r:id="rId16"/>
    <p:sldId id="457" r:id="rId17"/>
    <p:sldId id="481" r:id="rId18"/>
    <p:sldId id="455" r:id="rId19"/>
    <p:sldId id="476" r:id="rId20"/>
    <p:sldId id="514" r:id="rId21"/>
    <p:sldId id="468" r:id="rId22"/>
    <p:sldId id="475" r:id="rId23"/>
    <p:sldId id="459" r:id="rId24"/>
  </p:sldIdLst>
  <p:sldSz cx="9144000" cy="5143500" type="screen16x9"/>
  <p:notesSz cx="6858000" cy="9144000"/>
  <p:defaultTextStyle>
    <a:defPPr>
      <a:defRPr lang="en-US"/>
    </a:defPPr>
    <a:lvl1pPr algn="l" defTabSz="45561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1pPr>
    <a:lvl2pPr marL="455613" indent="-65088" algn="l" defTabSz="45561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2pPr>
    <a:lvl3pPr marL="912813" indent="-133350" algn="l" defTabSz="45561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3pPr>
    <a:lvl4pPr marL="1370013" indent="-200025" algn="l" defTabSz="45561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4pPr>
    <a:lvl5pPr marL="1827213" indent="-268288" algn="l" defTabSz="45561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z Newbon" initials="LN" lastIdx="28" clrIdx="0"/>
  <p:cmAuthor id="2" name="User1" initials="U" lastIdx="2" clrIdx="1"/>
  <p:cmAuthor id="3" name="John McLaverty" initials="JM" lastIdx="8" clrIdx="2"/>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0235"/>
    <a:srgbClr val="44841A"/>
    <a:srgbClr val="0C884A"/>
    <a:srgbClr val="F2F2F2"/>
    <a:srgbClr val="FFFFFF"/>
    <a:srgbClr val="BECE45"/>
    <a:srgbClr val="F16422"/>
    <a:srgbClr val="E43989"/>
    <a:srgbClr val="E700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97" autoAdjust="0"/>
    <p:restoredTop sz="78926" autoAdjust="0"/>
  </p:normalViewPr>
  <p:slideViewPr>
    <p:cSldViewPr snapToGrid="0">
      <p:cViewPr varScale="1">
        <p:scale>
          <a:sx n="83" d="100"/>
          <a:sy n="83" d="100"/>
        </p:scale>
        <p:origin x="120" y="67"/>
      </p:cViewPr>
      <p:guideLst>
        <p:guide orient="horz" pos="1620"/>
        <p:guide pos="2880"/>
      </p:guideLst>
    </p:cSldViewPr>
  </p:slideViewPr>
  <p:outlineViewPr>
    <p:cViewPr>
      <p:scale>
        <a:sx n="33" d="100"/>
        <a:sy n="33" d="100"/>
      </p:scale>
      <p:origin x="0" y="-3872"/>
    </p:cViewPr>
  </p:outlineViewPr>
  <p:notesTextViewPr>
    <p:cViewPr>
      <p:scale>
        <a:sx n="1" d="1"/>
        <a:sy n="1" d="1"/>
      </p:scale>
      <p:origin x="0" y="0"/>
    </p:cViewPr>
  </p:notesTextViewPr>
  <p:sorterViewPr>
    <p:cViewPr>
      <p:scale>
        <a:sx n="100" d="100"/>
        <a:sy n="100" d="100"/>
      </p:scale>
      <p:origin x="0" y="-2478"/>
    </p:cViewPr>
  </p:sorterViewPr>
  <p:notesViewPr>
    <p:cSldViewPr snapToGrid="0">
      <p:cViewPr varScale="1">
        <p:scale>
          <a:sx n="55" d="100"/>
          <a:sy n="55" d="100"/>
        </p:scale>
        <p:origin x="185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34DB743-16C7-4144-B603-FEEFE1CA805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defTabSz="536433" eaLnBrk="1" fontAlgn="auto" hangingPunct="1">
              <a:spcBef>
                <a:spcPts val="0"/>
              </a:spcBef>
              <a:spcAft>
                <a:spcPts val="0"/>
              </a:spcAft>
              <a:defRPr sz="1200">
                <a:latin typeface="Arial"/>
                <a:ea typeface="+mn-ea"/>
                <a:cs typeface="+mn-cs"/>
              </a:defRPr>
            </a:lvl1pPr>
          </a:lstStyle>
          <a:p>
            <a:pPr>
              <a:defRPr/>
            </a:pPr>
            <a:endParaRPr lang="id-ID"/>
          </a:p>
        </p:txBody>
      </p:sp>
      <p:sp>
        <p:nvSpPr>
          <p:cNvPr id="3" name="Date Placeholder 2">
            <a:extLst>
              <a:ext uri="{FF2B5EF4-FFF2-40B4-BE49-F238E27FC236}">
                <a16:creationId xmlns:a16="http://schemas.microsoft.com/office/drawing/2014/main" id="{C4840F20-BF0F-334D-A43A-CDC075817505}"/>
              </a:ext>
            </a:extLst>
          </p:cNvPr>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defTabSz="534988" eaLnBrk="1" hangingPunct="1">
              <a:defRPr sz="1200">
                <a:latin typeface="Arial" charset="0"/>
              </a:defRPr>
            </a:lvl1pPr>
          </a:lstStyle>
          <a:p>
            <a:fld id="{E19D663D-4023-F942-B658-88D72E21B8FD}" type="datetime1">
              <a:rPr lang="id-ID"/>
              <a:pPr/>
              <a:t>07/03/2022</a:t>
            </a:fld>
            <a:endParaRPr lang="id-ID"/>
          </a:p>
        </p:txBody>
      </p:sp>
      <p:sp>
        <p:nvSpPr>
          <p:cNvPr id="4" name="Footer Placeholder 3">
            <a:extLst>
              <a:ext uri="{FF2B5EF4-FFF2-40B4-BE49-F238E27FC236}">
                <a16:creationId xmlns:a16="http://schemas.microsoft.com/office/drawing/2014/main" id="{F818C33C-BC4E-D74D-BB18-2782E0A1C7F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defTabSz="536433" eaLnBrk="1" fontAlgn="auto" hangingPunct="1">
              <a:spcBef>
                <a:spcPts val="0"/>
              </a:spcBef>
              <a:spcAft>
                <a:spcPts val="0"/>
              </a:spcAft>
              <a:defRPr sz="1200">
                <a:latin typeface="Arial"/>
                <a:ea typeface="+mn-ea"/>
                <a:cs typeface="+mn-cs"/>
              </a:defRPr>
            </a:lvl1pPr>
          </a:lstStyle>
          <a:p>
            <a:pPr>
              <a:defRPr/>
            </a:pPr>
            <a:endParaRPr lang="id-ID"/>
          </a:p>
        </p:txBody>
      </p:sp>
      <p:sp>
        <p:nvSpPr>
          <p:cNvPr id="5" name="Slide Number Placeholder 4">
            <a:extLst>
              <a:ext uri="{FF2B5EF4-FFF2-40B4-BE49-F238E27FC236}">
                <a16:creationId xmlns:a16="http://schemas.microsoft.com/office/drawing/2014/main" id="{8BE27AEF-CE46-504A-8D4D-B14718A0ADB8}"/>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defTabSz="534988" eaLnBrk="1" hangingPunct="1">
              <a:defRPr sz="1200">
                <a:latin typeface="Arial" charset="0"/>
              </a:defRPr>
            </a:lvl1pPr>
          </a:lstStyle>
          <a:p>
            <a:fld id="{09A0F4FC-4730-5740-B50D-2C207EF78907}" type="slidenum">
              <a:rPr lang="id-ID"/>
              <a:pPr/>
              <a:t>‹#›</a:t>
            </a:fld>
            <a:endParaRPr lang="id-ID"/>
          </a:p>
        </p:txBody>
      </p:sp>
    </p:spTree>
    <p:extLst>
      <p:ext uri="{BB962C8B-B14F-4D97-AF65-F5344CB8AC3E}">
        <p14:creationId xmlns:p14="http://schemas.microsoft.com/office/powerpoint/2010/main" val="34365428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243E91E-4C3E-B14E-8977-59623A21AD8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defTabSz="536433" eaLnBrk="1" fontAlgn="auto" hangingPunct="1">
              <a:spcBef>
                <a:spcPts val="0"/>
              </a:spcBef>
              <a:spcAft>
                <a:spcPts val="0"/>
              </a:spcAft>
              <a:defRPr sz="1200">
                <a:latin typeface="Arial"/>
                <a:ea typeface="+mn-ea"/>
                <a:cs typeface="+mn-cs"/>
              </a:defRPr>
            </a:lvl1pPr>
          </a:lstStyle>
          <a:p>
            <a:pPr>
              <a:defRPr/>
            </a:pPr>
            <a:endParaRPr lang="id-ID"/>
          </a:p>
        </p:txBody>
      </p:sp>
      <p:sp>
        <p:nvSpPr>
          <p:cNvPr id="3" name="Date Placeholder 2">
            <a:extLst>
              <a:ext uri="{FF2B5EF4-FFF2-40B4-BE49-F238E27FC236}">
                <a16:creationId xmlns:a16="http://schemas.microsoft.com/office/drawing/2014/main" id="{EB0BDAB5-F5CD-4745-80FF-C5EDAD65EEEC}"/>
              </a:ext>
            </a:extLst>
          </p:cNvPr>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defTabSz="534988" eaLnBrk="1" hangingPunct="1">
              <a:defRPr sz="1200">
                <a:latin typeface="Arial" charset="0"/>
              </a:defRPr>
            </a:lvl1pPr>
          </a:lstStyle>
          <a:p>
            <a:fld id="{A03AAAD5-42B6-324E-8E78-5550D2ACAC19}" type="datetime1">
              <a:rPr lang="id-ID"/>
              <a:pPr/>
              <a:t>07/03/2022</a:t>
            </a:fld>
            <a:endParaRPr lang="id-ID"/>
          </a:p>
        </p:txBody>
      </p:sp>
      <p:sp>
        <p:nvSpPr>
          <p:cNvPr id="4" name="Slide Image Placeholder 3">
            <a:extLst>
              <a:ext uri="{FF2B5EF4-FFF2-40B4-BE49-F238E27FC236}">
                <a16:creationId xmlns:a16="http://schemas.microsoft.com/office/drawing/2014/main" id="{805F6EC9-D30E-8546-9A8F-72AE36FFBC0E}"/>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id-ID" noProof="0" dirty="0"/>
          </a:p>
        </p:txBody>
      </p:sp>
      <p:sp>
        <p:nvSpPr>
          <p:cNvPr id="5" name="Notes Placeholder 4">
            <a:extLst>
              <a:ext uri="{FF2B5EF4-FFF2-40B4-BE49-F238E27FC236}">
                <a16:creationId xmlns:a16="http://schemas.microsoft.com/office/drawing/2014/main" id="{252BCED9-50E7-F84A-94CF-943B3ECE4174}"/>
              </a:ext>
            </a:extLst>
          </p:cNvPr>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id-ID" noProof="0"/>
          </a:p>
        </p:txBody>
      </p:sp>
      <p:sp>
        <p:nvSpPr>
          <p:cNvPr id="6" name="Footer Placeholder 5">
            <a:extLst>
              <a:ext uri="{FF2B5EF4-FFF2-40B4-BE49-F238E27FC236}">
                <a16:creationId xmlns:a16="http://schemas.microsoft.com/office/drawing/2014/main" id="{15B6C324-832D-9841-824B-5CFDA537F2EE}"/>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defTabSz="536433" eaLnBrk="1" fontAlgn="auto" hangingPunct="1">
              <a:spcBef>
                <a:spcPts val="0"/>
              </a:spcBef>
              <a:spcAft>
                <a:spcPts val="0"/>
              </a:spcAft>
              <a:defRPr sz="1200">
                <a:latin typeface="Arial"/>
                <a:ea typeface="+mn-ea"/>
                <a:cs typeface="+mn-cs"/>
              </a:defRPr>
            </a:lvl1pPr>
          </a:lstStyle>
          <a:p>
            <a:pPr>
              <a:defRPr/>
            </a:pPr>
            <a:endParaRPr lang="id-ID"/>
          </a:p>
        </p:txBody>
      </p:sp>
      <p:sp>
        <p:nvSpPr>
          <p:cNvPr id="7" name="Slide Number Placeholder 6">
            <a:extLst>
              <a:ext uri="{FF2B5EF4-FFF2-40B4-BE49-F238E27FC236}">
                <a16:creationId xmlns:a16="http://schemas.microsoft.com/office/drawing/2014/main" id="{FF136277-9F6D-374D-8D4F-D9872B3614DC}"/>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defTabSz="534988" eaLnBrk="1" hangingPunct="1">
              <a:defRPr sz="1200">
                <a:latin typeface="Arial" charset="0"/>
              </a:defRPr>
            </a:lvl1pPr>
          </a:lstStyle>
          <a:p>
            <a:fld id="{90AED0C8-3A11-4142-A5C0-D6D5446D573F}" type="slidenum">
              <a:rPr lang="id-ID"/>
              <a:pPr/>
              <a:t>‹#›</a:t>
            </a:fld>
            <a:endParaRPr lang="id-ID"/>
          </a:p>
        </p:txBody>
      </p:sp>
    </p:spTree>
    <p:extLst>
      <p:ext uri="{BB962C8B-B14F-4D97-AF65-F5344CB8AC3E}">
        <p14:creationId xmlns:p14="http://schemas.microsoft.com/office/powerpoint/2010/main" val="4155537306"/>
      </p:ext>
    </p:extLst>
  </p:cSld>
  <p:clrMap bg1="lt1" tx1="dk1" bg2="lt2" tx2="dk2" accent1="accent1" accent2="accent2" accent3="accent3" accent4="accent4" accent5="accent5" accent6="accent6" hlink="hlink" folHlink="folHlink"/>
  <p:hf hdr="0" ftr="0" dt="0"/>
  <p:notesStyle>
    <a:lvl1pPr algn="l" defTabSz="684213" rtl="0" eaLnBrk="0" fontAlgn="base" hangingPunct="0">
      <a:spcBef>
        <a:spcPct val="30000"/>
      </a:spcBef>
      <a:spcAft>
        <a:spcPct val="0"/>
      </a:spcAft>
      <a:defRPr sz="900" kern="1200">
        <a:solidFill>
          <a:schemeClr val="tx1"/>
        </a:solidFill>
        <a:latin typeface="Arial"/>
        <a:ea typeface="ヒラギノ角ゴ Pro W3" pitchFamily="-89" charset="-128"/>
        <a:cs typeface="ヒラギノ角ゴ Pro W3" pitchFamily="-89" charset="-128"/>
      </a:defRPr>
    </a:lvl1pPr>
    <a:lvl2pPr marL="341313" algn="l" defTabSz="684213" rtl="0" eaLnBrk="0" fontAlgn="base" hangingPunct="0">
      <a:spcBef>
        <a:spcPct val="30000"/>
      </a:spcBef>
      <a:spcAft>
        <a:spcPct val="0"/>
      </a:spcAft>
      <a:defRPr sz="900" kern="1200">
        <a:solidFill>
          <a:schemeClr val="tx1"/>
        </a:solidFill>
        <a:latin typeface="Arial"/>
        <a:ea typeface="ヒラギノ角ゴ Pro W3" pitchFamily="4" charset="-128"/>
        <a:cs typeface="ヒラギノ角ゴ Pro W3" pitchFamily="-89" charset="-128"/>
      </a:defRPr>
    </a:lvl2pPr>
    <a:lvl3pPr marL="684213" algn="l" defTabSz="684213" rtl="0" eaLnBrk="0" fontAlgn="base" hangingPunct="0">
      <a:spcBef>
        <a:spcPct val="30000"/>
      </a:spcBef>
      <a:spcAft>
        <a:spcPct val="0"/>
      </a:spcAft>
      <a:defRPr sz="900" kern="1200">
        <a:solidFill>
          <a:schemeClr val="tx1"/>
        </a:solidFill>
        <a:latin typeface="Arial"/>
        <a:ea typeface="ヒラギノ角ゴ Pro W3" pitchFamily="4" charset="-128"/>
        <a:cs typeface="ヒラギノ角ゴ Pro W3" pitchFamily="-89" charset="-128"/>
      </a:defRPr>
    </a:lvl3pPr>
    <a:lvl4pPr marL="1027113" algn="l" defTabSz="684213" rtl="0" eaLnBrk="0" fontAlgn="base" hangingPunct="0">
      <a:spcBef>
        <a:spcPct val="30000"/>
      </a:spcBef>
      <a:spcAft>
        <a:spcPct val="0"/>
      </a:spcAft>
      <a:defRPr sz="900" kern="1200">
        <a:solidFill>
          <a:schemeClr val="tx1"/>
        </a:solidFill>
        <a:latin typeface="Arial"/>
        <a:ea typeface="ヒラギノ角ゴ Pro W3" pitchFamily="4" charset="-128"/>
        <a:cs typeface="ヒラギノ角ゴ Pro W3" pitchFamily="-89" charset="-128"/>
      </a:defRPr>
    </a:lvl4pPr>
    <a:lvl5pPr marL="1370013" algn="l" defTabSz="684213" rtl="0" eaLnBrk="0" fontAlgn="base" hangingPunct="0">
      <a:spcBef>
        <a:spcPct val="30000"/>
      </a:spcBef>
      <a:spcAft>
        <a:spcPct val="0"/>
      </a:spcAft>
      <a:defRPr sz="900" kern="1200">
        <a:solidFill>
          <a:schemeClr val="tx1"/>
        </a:solidFill>
        <a:latin typeface="Arial"/>
        <a:ea typeface="ヒラギノ角ゴ Pro W3" pitchFamily="4" charset="-128"/>
        <a:cs typeface="ヒラギノ角ゴ Pro W3" pitchFamily="-89" charset="-128"/>
      </a:defRPr>
    </a:lvl5pPr>
    <a:lvl6pPr marL="1714305" algn="l" defTabSz="685722" rtl="0" eaLnBrk="1" latinLnBrk="0" hangingPunct="1">
      <a:defRPr sz="900" kern="1200">
        <a:solidFill>
          <a:schemeClr val="tx1"/>
        </a:solidFill>
        <a:latin typeface="+mn-lt"/>
        <a:ea typeface="+mn-ea"/>
        <a:cs typeface="+mn-cs"/>
      </a:defRPr>
    </a:lvl6pPr>
    <a:lvl7pPr marL="2057166" algn="l" defTabSz="685722" rtl="0" eaLnBrk="1" latinLnBrk="0" hangingPunct="1">
      <a:defRPr sz="900" kern="1200">
        <a:solidFill>
          <a:schemeClr val="tx1"/>
        </a:solidFill>
        <a:latin typeface="+mn-lt"/>
        <a:ea typeface="+mn-ea"/>
        <a:cs typeface="+mn-cs"/>
      </a:defRPr>
    </a:lvl7pPr>
    <a:lvl8pPr marL="2400027" algn="l" defTabSz="685722" rtl="0" eaLnBrk="1" latinLnBrk="0" hangingPunct="1">
      <a:defRPr sz="900" kern="1200">
        <a:solidFill>
          <a:schemeClr val="tx1"/>
        </a:solidFill>
        <a:latin typeface="+mn-lt"/>
        <a:ea typeface="+mn-ea"/>
        <a:cs typeface="+mn-cs"/>
      </a:defRPr>
    </a:lvl8pPr>
    <a:lvl9pPr marL="2742888" algn="l" defTabSz="685722"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flickr.com/photos/lselibrary/22680013228/"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commons.wikimedia.org/wiki/User:Liondartoi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kern="1200" dirty="0">
                <a:solidFill>
                  <a:schemeClr val="tx1"/>
                </a:solidFill>
                <a:effectLst/>
                <a:latin typeface="Arial"/>
                <a:ea typeface="ヒラギノ角ゴ Pro W3" pitchFamily="-89" charset="-128"/>
                <a:cs typeface="ヒラギノ角ゴ Pro W3" pitchFamily="-89" charset="-128"/>
              </a:rPr>
              <a:t>International Women’s Day is celebrated annually on 8th March</a:t>
            </a:r>
            <a:r>
              <a:rPr lang="en-GB" sz="900" b="0" kern="1200" dirty="0">
                <a:solidFill>
                  <a:schemeClr val="tx1"/>
                </a:solidFill>
                <a:effectLst/>
                <a:latin typeface="Arial"/>
                <a:ea typeface="ヒラギノ角ゴ Pro W3" pitchFamily="-89" charset="-128"/>
                <a:cs typeface="ヒラギノ角ゴ Pro W3" pitchFamily="-89" charset="-128"/>
              </a:rPr>
              <a:t>,</a:t>
            </a:r>
            <a:r>
              <a:rPr lang="en-GB" sz="900" kern="1200" dirty="0">
                <a:solidFill>
                  <a:schemeClr val="tx1"/>
                </a:solidFill>
                <a:effectLst/>
                <a:latin typeface="Arial"/>
                <a:ea typeface="ヒラギノ角ゴ Pro W3" pitchFamily="-89" charset="-128"/>
                <a:cs typeface="ヒラギノ角ゴ Pro W3" pitchFamily="-89" charset="-128"/>
              </a:rPr>
              <a:t> a day when people around the world come together to recognise the achievements that women and girls have made, as well as call for further action to reduce the inequalities that exist</a:t>
            </a:r>
            <a:r>
              <a:rPr lang="en-GB" sz="900" kern="1200" baseline="0" dirty="0">
                <a:solidFill>
                  <a:schemeClr val="tx1"/>
                </a:solidFill>
                <a:effectLst/>
                <a:latin typeface="Arial"/>
                <a:ea typeface="ヒラギノ角ゴ Pro W3" pitchFamily="-89" charset="-128"/>
                <a:cs typeface="ヒラギノ角ゴ Pro W3" pitchFamily="-89" charset="-128"/>
              </a:rPr>
              <a:t> between women and men, and boys and girls.</a:t>
            </a:r>
            <a:endParaRPr lang="en-GB" sz="900" kern="1200" dirty="0">
              <a:solidFill>
                <a:schemeClr val="tx1"/>
              </a:solidFill>
              <a:effectLst/>
              <a:latin typeface="Arial"/>
              <a:ea typeface="ヒラギノ角ゴ Pro W3" pitchFamily="-89" charset="-128"/>
              <a:cs typeface="ヒラギノ角ゴ Pro W3" pitchFamily="-89" charset="-128"/>
            </a:endParaRPr>
          </a:p>
          <a:p>
            <a:endParaRPr lang="en-GB" sz="900" kern="1200" dirty="0">
              <a:solidFill>
                <a:schemeClr val="tx1"/>
              </a:solidFill>
              <a:effectLst/>
              <a:latin typeface="Arial"/>
              <a:ea typeface="ヒラギノ角ゴ Pro W3" pitchFamily="-89" charset="-128"/>
              <a:cs typeface="ヒラギノ角ゴ Pro W3" pitchFamily="-89" charset="-128"/>
            </a:endParaRPr>
          </a:p>
          <a:p>
            <a:r>
              <a:rPr lang="en-GB" sz="900" kern="1200" dirty="0">
                <a:solidFill>
                  <a:schemeClr val="tx1"/>
                </a:solidFill>
                <a:effectLst/>
                <a:latin typeface="Arial"/>
                <a:ea typeface="ヒラギノ角ゴ Pro W3" pitchFamily="-89" charset="-128"/>
                <a:cs typeface="ヒラギノ角ゴ Pro W3" pitchFamily="-89" charset="-128"/>
              </a:rPr>
              <a:t>This resource can be used to introduce issues related to gender equality, support critical thinking</a:t>
            </a:r>
            <a:r>
              <a:rPr lang="en-GB" sz="900" strike="sngStrike" kern="1200" dirty="0">
                <a:solidFill>
                  <a:schemeClr val="tx1"/>
                </a:solidFill>
                <a:effectLst/>
                <a:latin typeface="Arial"/>
                <a:ea typeface="ヒラギノ角ゴ Pro W3" pitchFamily="-89" charset="-128"/>
                <a:cs typeface="ヒラギノ角ゴ Pro W3" pitchFamily="-89" charset="-128"/>
              </a:rPr>
              <a:t>,</a:t>
            </a:r>
            <a:r>
              <a:rPr lang="en-GB" sz="900" kern="1200" dirty="0">
                <a:solidFill>
                  <a:schemeClr val="tx1"/>
                </a:solidFill>
                <a:effectLst/>
                <a:latin typeface="Arial"/>
                <a:ea typeface="ヒラギノ角ゴ Pro W3" pitchFamily="-89" charset="-128"/>
                <a:cs typeface="ヒラギノ角ゴ Pro W3" pitchFamily="-89" charset="-128"/>
              </a:rPr>
              <a:t> and encourage young people to consider possible action they might like to take in response. This slideshow could be used in an assembly or form time, or to accompany one of the learning activities provided in the resource pack.</a:t>
            </a:r>
          </a:p>
          <a:p>
            <a:endParaRPr lang="en-GB" sz="900" kern="1200" dirty="0">
              <a:solidFill>
                <a:schemeClr val="tx1"/>
              </a:solidFill>
              <a:effectLst/>
              <a:latin typeface="Arial"/>
              <a:ea typeface="ヒラギノ角ゴ Pro W3" pitchFamily="-89" charset="-128"/>
              <a:cs typeface="ヒラギノ角ゴ Pro W3" pitchFamily="-89" charset="-128"/>
            </a:endParaRPr>
          </a:p>
          <a:p>
            <a:endParaRPr lang="en-GB" dirty="0"/>
          </a:p>
        </p:txBody>
      </p:sp>
      <p:sp>
        <p:nvSpPr>
          <p:cNvPr id="4" name="Slide Number Placeholder 3"/>
          <p:cNvSpPr>
            <a:spLocks noGrp="1"/>
          </p:cNvSpPr>
          <p:nvPr>
            <p:ph type="sldNum" sz="quarter" idx="5"/>
          </p:nvPr>
        </p:nvSpPr>
        <p:spPr/>
        <p:txBody>
          <a:bodyPr/>
          <a:lstStyle/>
          <a:p>
            <a:fld id="{90AED0C8-3A11-4142-A5C0-D6D5446D573F}" type="slidenum">
              <a:rPr lang="id-ID" smtClean="0"/>
              <a:pPr/>
              <a:t>1</a:t>
            </a:fld>
            <a:endParaRPr lang="id-ID"/>
          </a:p>
        </p:txBody>
      </p:sp>
    </p:spTree>
    <p:extLst>
      <p:ext uri="{BB962C8B-B14F-4D97-AF65-F5344CB8AC3E}">
        <p14:creationId xmlns:p14="http://schemas.microsoft.com/office/powerpoint/2010/main" val="28861280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4213" rtl="0" eaLnBrk="0" fontAlgn="base" latinLnBrk="0" hangingPunct="0">
              <a:lnSpc>
                <a:spcPct val="100000"/>
              </a:lnSpc>
              <a:spcBef>
                <a:spcPct val="30000"/>
              </a:spcBef>
              <a:spcAft>
                <a:spcPct val="0"/>
              </a:spcAft>
              <a:buClrTx/>
              <a:buSzTx/>
              <a:buFontTx/>
              <a:buNone/>
              <a:tabLst/>
              <a:defRPr/>
            </a:pPr>
            <a:r>
              <a:rPr lang="en-GB" b="0" dirty="0">
                <a:latin typeface="Arial" panose="020B0604020202020204" pitchFamily="34" charset="0"/>
                <a:cs typeface="Arial" panose="020B0604020202020204" pitchFamily="34" charset="0"/>
              </a:rPr>
              <a:t>Click forward on the slide to reveal the correct answer!</a:t>
            </a:r>
          </a:p>
          <a:p>
            <a:endParaRPr lang="en-GB" b="0" dirty="0"/>
          </a:p>
          <a:p>
            <a:r>
              <a:rPr lang="en-GB" b="0" dirty="0"/>
              <a:t>As of September 2021</a:t>
            </a:r>
            <a:r>
              <a:rPr lang="en-GB" b="0" baseline="0" dirty="0"/>
              <a:t>, only 26 women were serving as Head of State or Government in 24 countries. Only 1 in 4 seats are held by women in national parliaments. Rwanda is the country with the highest percentage of female parliamentarians worldwide.</a:t>
            </a:r>
            <a:r>
              <a:rPr lang="en-GB" b="0" baseline="30000" dirty="0"/>
              <a:t>1</a:t>
            </a:r>
          </a:p>
          <a:p>
            <a:endParaRPr lang="en-GB" b="0" baseline="30000" dirty="0"/>
          </a:p>
          <a:p>
            <a:r>
              <a:rPr lang="en-GB" b="0" baseline="0" dirty="0"/>
              <a:t>Ask learners if they can name some female Heads of State or Government. As before, ask them to suggest reasons why there are fewer women than men in politics. Do they think this is gender imbalance is fair?</a:t>
            </a:r>
          </a:p>
          <a:p>
            <a:endParaRPr lang="en-GB" b="1" dirty="0"/>
          </a:p>
          <a:p>
            <a:r>
              <a:rPr lang="en-GB" b="1" dirty="0"/>
              <a:t>Data source</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b="0" baseline="30000" dirty="0"/>
              <a:t>1</a:t>
            </a:r>
            <a:r>
              <a:rPr lang="en-GB" b="0" baseline="0" dirty="0"/>
              <a:t>https://www.unwomen.org/en/what-we-do/leadership-and-political-participation/facts-and-figures</a:t>
            </a:r>
          </a:p>
          <a:p>
            <a:endParaRPr lang="en-GB" b="0" dirty="0"/>
          </a:p>
          <a:p>
            <a:r>
              <a:rPr lang="en-US" b="1" dirty="0"/>
              <a:t>Photo:</a:t>
            </a:r>
            <a:r>
              <a:rPr lang="en-US" b="1" baseline="0" dirty="0"/>
              <a:t> </a:t>
            </a:r>
            <a:r>
              <a:rPr lang="en-GB" sz="900" b="0" i="0" kern="1200" dirty="0">
                <a:solidFill>
                  <a:schemeClr val="tx1"/>
                </a:solidFill>
                <a:effectLst/>
                <a:latin typeface="Arial"/>
                <a:ea typeface="ヒラギノ角ゴ Pro W3" pitchFamily="-89" charset="-128"/>
                <a:cs typeface="ヒラギノ角ゴ Pro W3" pitchFamily="-89" charset="-128"/>
              </a:rPr>
              <a:t>An Oxfam staff member speaking with women as part of a project to improve latrine and bathing facilities in a refugee camp in Cox’s Bazar, Bangladesh.</a:t>
            </a:r>
          </a:p>
          <a:p>
            <a:r>
              <a:rPr lang="en-GB" sz="900" b="1" i="0" kern="1200" dirty="0">
                <a:solidFill>
                  <a:schemeClr val="tx1"/>
                </a:solidFill>
                <a:effectLst/>
                <a:latin typeface="Arial"/>
                <a:ea typeface="ヒラギノ角ゴ Pro W3" pitchFamily="-89" charset="-128"/>
              </a:rPr>
              <a:t>Credit: </a:t>
            </a:r>
            <a:r>
              <a:rPr lang="en-GB" sz="900" b="0" i="0" kern="1200" dirty="0">
                <a:solidFill>
                  <a:schemeClr val="tx1"/>
                </a:solidFill>
                <a:effectLst/>
                <a:latin typeface="Arial"/>
                <a:ea typeface="ヒラギノ角ゴ Pro W3" pitchFamily="-89" charset="-128"/>
                <a:cs typeface="ヒラギノ角ゴ Pro W3" pitchFamily="-89" charset="-128"/>
              </a:rPr>
              <a:t>Salahuddin Ahmed</a:t>
            </a:r>
            <a:endParaRPr lang="en-US" dirty="0"/>
          </a:p>
        </p:txBody>
      </p:sp>
      <p:sp>
        <p:nvSpPr>
          <p:cNvPr id="4" name="Slide Number Placeholder 3"/>
          <p:cNvSpPr>
            <a:spLocks noGrp="1"/>
          </p:cNvSpPr>
          <p:nvPr>
            <p:ph type="sldNum" sz="quarter" idx="10"/>
          </p:nvPr>
        </p:nvSpPr>
        <p:spPr/>
        <p:txBody>
          <a:bodyPr/>
          <a:lstStyle/>
          <a:p>
            <a:fld id="{90AED0C8-3A11-4142-A5C0-D6D5446D573F}" type="slidenum">
              <a:rPr lang="id-ID" smtClean="0"/>
              <a:pPr/>
              <a:t>10</a:t>
            </a:fld>
            <a:endParaRPr lang="id-ID"/>
          </a:p>
        </p:txBody>
      </p:sp>
    </p:spTree>
    <p:extLst>
      <p:ext uri="{BB962C8B-B14F-4D97-AF65-F5344CB8AC3E}">
        <p14:creationId xmlns:p14="http://schemas.microsoft.com/office/powerpoint/2010/main" val="1559056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4213" rtl="0" eaLnBrk="0" fontAlgn="base" latinLnBrk="0" hangingPunct="0">
              <a:lnSpc>
                <a:spcPct val="100000"/>
              </a:lnSpc>
              <a:spcBef>
                <a:spcPct val="30000"/>
              </a:spcBef>
              <a:spcAft>
                <a:spcPct val="0"/>
              </a:spcAft>
              <a:buClrTx/>
              <a:buSzTx/>
              <a:buFontTx/>
              <a:buNone/>
              <a:tabLst/>
              <a:defRPr/>
            </a:pPr>
            <a:r>
              <a:rPr lang="en-GB" b="0" dirty="0">
                <a:latin typeface="Arial" panose="020B0604020202020204" pitchFamily="34" charset="0"/>
                <a:cs typeface="Arial" panose="020B0604020202020204" pitchFamily="34" charset="0"/>
              </a:rPr>
              <a:t>Click forward on the slide to reveal the correct answer!</a:t>
            </a:r>
          </a:p>
          <a:p>
            <a:endParaRPr lang="en-GB" sz="900" b="0" i="0" kern="1200" dirty="0">
              <a:solidFill>
                <a:schemeClr val="tx1"/>
              </a:solidFill>
              <a:effectLst/>
              <a:latin typeface="Arial"/>
              <a:ea typeface="ヒラギノ角ゴ Pro W3" pitchFamily="-89" charset="-128"/>
              <a:cs typeface="ヒラギノ角ゴ Pro W3" pitchFamily="-89" charset="-128"/>
            </a:endParaRPr>
          </a:p>
          <a:p>
            <a:r>
              <a:rPr lang="en-GB" sz="900" b="0" i="0" kern="1200" dirty="0">
                <a:solidFill>
                  <a:schemeClr val="tx1"/>
                </a:solidFill>
                <a:effectLst/>
                <a:latin typeface="Arial"/>
                <a:ea typeface="ヒラギノ角ゴ Pro W3" pitchFamily="-89" charset="-128"/>
                <a:cs typeface="ヒラギノ角ゴ Pro W3" pitchFamily="-89" charset="-128"/>
              </a:rPr>
              <a:t>Many countries still have laws that make it more difficult for women to work than men. In 18 countries, women need to have permission from their husband to work outside the home. In 104 countries there are discriminatory laws which restrict the sorts of jobs that women can have.</a:t>
            </a:r>
            <a:r>
              <a:rPr lang="en-GB" sz="900" b="0" i="0" kern="1200" baseline="30000" dirty="0">
                <a:solidFill>
                  <a:schemeClr val="tx1"/>
                </a:solidFill>
                <a:effectLst/>
                <a:latin typeface="Arial"/>
                <a:ea typeface="ヒラギノ角ゴ Pro W3" pitchFamily="-89" charset="-128"/>
                <a:cs typeface="ヒラギノ角ゴ Pro W3" pitchFamily="-89" charset="-128"/>
              </a:rPr>
              <a:t>1</a:t>
            </a:r>
            <a:r>
              <a:rPr lang="en-GB" sz="900" b="0" i="0" kern="1200" dirty="0">
                <a:solidFill>
                  <a:schemeClr val="tx1"/>
                </a:solidFill>
                <a:effectLst/>
                <a:latin typeface="Arial"/>
                <a:ea typeface="ヒラギノ角ゴ Pro W3" pitchFamily="-89" charset="-128"/>
                <a:cs typeface="ヒラギノ角ゴ Pro W3" pitchFamily="-89" charset="-128"/>
              </a:rPr>
              <a:t> </a:t>
            </a:r>
          </a:p>
          <a:p>
            <a:endParaRPr lang="en-GB" b="1" dirty="0"/>
          </a:p>
          <a:p>
            <a:r>
              <a:rPr lang="en-GB" b="1" dirty="0"/>
              <a:t>Data source</a:t>
            </a:r>
          </a:p>
          <a:p>
            <a:r>
              <a:rPr lang="en-US" b="0" dirty="0"/>
              <a:t>https://www.cfr.org/legal-barriers/</a:t>
            </a:r>
          </a:p>
          <a:p>
            <a:endParaRPr lang="en-US" b="1" dirty="0"/>
          </a:p>
          <a:p>
            <a:r>
              <a:rPr lang="en-US" b="1" dirty="0"/>
              <a:t>Photo: </a:t>
            </a:r>
            <a:r>
              <a:rPr lang="en-GB" b="0" dirty="0"/>
              <a:t>Nagham lives in Lebanon. </a:t>
            </a:r>
            <a:r>
              <a:rPr lang="en-GB" sz="900" b="0" i="0" u="none" strike="noStrike" kern="1200" baseline="0" dirty="0">
                <a:solidFill>
                  <a:schemeClr val="tx1"/>
                </a:solidFill>
                <a:latin typeface="Arial"/>
                <a:ea typeface="ヒラギノ角ゴ Pro W3" pitchFamily="-89" charset="-128"/>
                <a:cs typeface="ヒラギノ角ゴ Pro W3" pitchFamily="-89" charset="-128"/>
              </a:rPr>
              <a:t>She is studying marketing at university but is also a volunteer firefighter. </a:t>
            </a:r>
            <a:r>
              <a:rPr lang="en-GB" b="0" dirty="0"/>
              <a:t>Wildfires happen every year in Lebanon. However, in recent years, as temperatures have risen and rainfall has decreased, the fires have been starting earlier in the year and spreading into wider areas. </a:t>
            </a:r>
            <a:r>
              <a:rPr lang="en-GB" sz="900" b="0" i="0" kern="1200" dirty="0">
                <a:solidFill>
                  <a:schemeClr val="tx1"/>
                </a:solidFill>
                <a:effectLst/>
                <a:latin typeface="Arial"/>
                <a:ea typeface="ヒラギノ角ゴ Pro W3" pitchFamily="-89" charset="-128"/>
                <a:cs typeface="ヒラギノ角ゴ Pro W3" pitchFamily="-89" charset="-128"/>
              </a:rPr>
              <a:t>This project is funded by the European Union.</a:t>
            </a:r>
          </a:p>
          <a:p>
            <a:r>
              <a:rPr lang="en-GB" sz="900" b="1" i="0" kern="1200" dirty="0">
                <a:solidFill>
                  <a:schemeClr val="tx1"/>
                </a:solidFill>
                <a:effectLst/>
                <a:latin typeface="Arial"/>
                <a:ea typeface="ヒラギノ角ゴ Pro W3" pitchFamily="-89" charset="-128"/>
              </a:rPr>
              <a:t>Credit: </a:t>
            </a:r>
            <a:r>
              <a:rPr lang="en-GB" sz="900" b="0" i="0" kern="1200" dirty="0">
                <a:solidFill>
                  <a:schemeClr val="tx1"/>
                </a:solidFill>
                <a:effectLst/>
                <a:latin typeface="Arial"/>
                <a:ea typeface="ヒラギノ角ゴ Pro W3" pitchFamily="-89" charset="-128"/>
                <a:cs typeface="ヒラギノ角ゴ Pro W3" pitchFamily="-89" charset="-128"/>
              </a:rPr>
              <a:t>Sam Tarling/Oxfam. </a:t>
            </a:r>
            <a:endParaRPr lang="en-GB" b="1" dirty="0"/>
          </a:p>
        </p:txBody>
      </p:sp>
      <p:sp>
        <p:nvSpPr>
          <p:cNvPr id="4" name="Slide Number Placeholder 3"/>
          <p:cNvSpPr>
            <a:spLocks noGrp="1"/>
          </p:cNvSpPr>
          <p:nvPr>
            <p:ph type="sldNum" sz="quarter" idx="10"/>
          </p:nvPr>
        </p:nvSpPr>
        <p:spPr/>
        <p:txBody>
          <a:bodyPr/>
          <a:lstStyle/>
          <a:p>
            <a:fld id="{90AED0C8-3A11-4142-A5C0-D6D5446D573F}" type="slidenum">
              <a:rPr lang="id-ID" smtClean="0"/>
              <a:pPr/>
              <a:t>11</a:t>
            </a:fld>
            <a:endParaRPr lang="id-ID"/>
          </a:p>
        </p:txBody>
      </p:sp>
    </p:spTree>
    <p:extLst>
      <p:ext uri="{BB962C8B-B14F-4D97-AF65-F5344CB8AC3E}">
        <p14:creationId xmlns:p14="http://schemas.microsoft.com/office/powerpoint/2010/main" val="2291087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4213" rtl="0" eaLnBrk="0" fontAlgn="base" latinLnBrk="0" hangingPunct="0">
              <a:lnSpc>
                <a:spcPct val="100000"/>
              </a:lnSpc>
              <a:spcBef>
                <a:spcPct val="30000"/>
              </a:spcBef>
              <a:spcAft>
                <a:spcPct val="0"/>
              </a:spcAft>
              <a:buClrTx/>
              <a:buSzTx/>
              <a:buFontTx/>
              <a:buNone/>
              <a:tabLst/>
              <a:defRPr/>
            </a:pPr>
            <a:r>
              <a:rPr lang="en-GB" b="0" dirty="0">
                <a:latin typeface="Arial" panose="020B0604020202020204" pitchFamily="34" charset="0"/>
                <a:cs typeface="Arial" panose="020B0604020202020204" pitchFamily="34" charset="0"/>
              </a:rPr>
              <a:t>Click forward on the slide to reveal the correct answer!</a:t>
            </a:r>
          </a:p>
          <a:p>
            <a:endParaRPr lang="en-GB" sz="900" b="0" i="0" kern="1200" dirty="0">
              <a:solidFill>
                <a:schemeClr val="tx1"/>
              </a:solidFill>
              <a:effectLst/>
              <a:latin typeface="Arial"/>
              <a:ea typeface="ヒラギノ角ゴ Pro W3" pitchFamily="-89" charset="-128"/>
              <a:cs typeface="ヒラギノ角ゴ Pro W3" pitchFamily="-89" charset="-128"/>
            </a:endParaRPr>
          </a:p>
          <a:p>
            <a:r>
              <a:rPr lang="en-GB" sz="900" b="0" i="0" kern="1200" dirty="0">
                <a:solidFill>
                  <a:schemeClr val="tx1"/>
                </a:solidFill>
                <a:effectLst/>
                <a:latin typeface="Arial"/>
                <a:ea typeface="ヒラギノ角ゴ Pro W3" pitchFamily="-89" charset="-128"/>
                <a:cs typeface="ヒラギノ角ゴ Pro W3" pitchFamily="-89" charset="-128"/>
              </a:rPr>
              <a:t>Unpaid care work is doing things like cooking, cleaning and caring for others when it is not a paid job. This work is essential, but it often isn’t recognised or valued.</a:t>
            </a:r>
          </a:p>
          <a:p>
            <a:endParaRPr lang="en-GB" sz="900" b="0" i="0" kern="1200" dirty="0">
              <a:solidFill>
                <a:schemeClr val="tx1"/>
              </a:solidFill>
              <a:effectLst/>
              <a:latin typeface="Arial"/>
              <a:ea typeface="ヒラギノ角ゴ Pro W3" pitchFamily="-89" charset="-128"/>
            </a:endParaRPr>
          </a:p>
          <a:p>
            <a:r>
              <a:rPr lang="en-GB" sz="900" b="0" i="0" kern="1200" dirty="0">
                <a:solidFill>
                  <a:schemeClr val="tx1"/>
                </a:solidFill>
                <a:effectLst/>
                <a:latin typeface="Arial"/>
                <a:ea typeface="ヒラギノ角ゴ Pro W3" pitchFamily="-89" charset="-128"/>
                <a:cs typeface="ヒラギノ角ゴ Pro W3" pitchFamily="-89" charset="-128"/>
              </a:rPr>
              <a:t>Before the coronavirus pandemic, women around the world were doing three times as much unpaid care work on average as men.</a:t>
            </a:r>
            <a:r>
              <a:rPr lang="en-GB" sz="900" b="0" i="0" kern="1200" baseline="30000" dirty="0">
                <a:solidFill>
                  <a:schemeClr val="tx1"/>
                </a:solidFill>
                <a:effectLst/>
                <a:latin typeface="Arial"/>
                <a:ea typeface="ヒラギノ角ゴ Pro W3" pitchFamily="-89" charset="-128"/>
                <a:cs typeface="ヒラギノ角ゴ Pro W3" pitchFamily="-89" charset="-128"/>
              </a:rPr>
              <a:t>1</a:t>
            </a:r>
            <a:r>
              <a:rPr lang="en-GB" sz="900" b="0" i="0" kern="1200" dirty="0">
                <a:solidFill>
                  <a:schemeClr val="tx1"/>
                </a:solidFill>
                <a:effectLst/>
                <a:latin typeface="Arial"/>
                <a:ea typeface="ヒラギノ角ゴ Pro W3" pitchFamily="-89" charset="-128"/>
                <a:cs typeface="ヒラギノ角ゴ Pro W3" pitchFamily="-89" charset="-128"/>
              </a:rPr>
              <a:t> This gap is now thought to be much bigger. </a:t>
            </a:r>
            <a:r>
              <a:rPr lang="en-GB" dirty="0"/>
              <a:t>The monetary value of women’s unpaid care work globally, for women aged 15 and over, is at least $10.8 trillion annually. That’s three times the size of the world’s tech industry.</a:t>
            </a:r>
            <a:r>
              <a:rPr lang="en-GB" sz="900" b="0" i="0" kern="1200" baseline="30000" dirty="0">
                <a:solidFill>
                  <a:schemeClr val="tx1"/>
                </a:solidFill>
                <a:effectLst/>
                <a:latin typeface="Arial"/>
                <a:ea typeface="ヒラギノ角ゴ Pro W3" pitchFamily="-89" charset="-128"/>
              </a:rPr>
              <a:t>2</a:t>
            </a:r>
            <a:r>
              <a:rPr lang="en-GB" sz="900" b="0" i="0" kern="1200" baseline="30000" dirty="0">
                <a:solidFill>
                  <a:schemeClr val="tx1"/>
                </a:solidFill>
                <a:effectLst/>
                <a:latin typeface="Arial"/>
                <a:ea typeface="ヒラギノ角ゴ Pro W3" pitchFamily="-89" charset="-128"/>
                <a:cs typeface="ヒラギノ角ゴ Pro W3" pitchFamily="-89" charset="-128"/>
              </a:rPr>
              <a:t> </a:t>
            </a:r>
          </a:p>
          <a:p>
            <a:endParaRPr lang="en-GB" sz="900" b="0" i="0" kern="1200" baseline="30000" dirty="0">
              <a:solidFill>
                <a:schemeClr val="tx1"/>
              </a:solidFill>
              <a:effectLst/>
              <a:latin typeface="Arial"/>
              <a:ea typeface="ヒラギノ角ゴ Pro W3" pitchFamily="-89" charset="-128"/>
              <a:cs typeface="ヒラギノ角ゴ Pro W3" pitchFamily="-89" charset="-128"/>
            </a:endParaRPr>
          </a:p>
          <a:p>
            <a:endParaRPr lang="en-GB" sz="900" b="0" i="0" kern="1200" baseline="30000" dirty="0">
              <a:solidFill>
                <a:schemeClr val="tx1"/>
              </a:solidFill>
              <a:effectLst/>
              <a:latin typeface="Arial"/>
              <a:ea typeface="ヒラギノ角ゴ Pro W3" pitchFamily="-89" charset="-128"/>
              <a:cs typeface="ヒラギノ角ゴ Pro W3" pitchFamily="-89" charset="-128"/>
            </a:endParaRP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b="0" i="0" kern="1200" baseline="0" dirty="0">
                <a:solidFill>
                  <a:schemeClr val="tx1"/>
                </a:solidFill>
                <a:effectLst/>
                <a:latin typeface="Arial"/>
                <a:ea typeface="ヒラギノ角ゴ Pro W3" pitchFamily="-89" charset="-128"/>
                <a:cs typeface="ヒラギノ角ゴ Pro W3" pitchFamily="-89" charset="-128"/>
              </a:rPr>
              <a:t>In the UK, women do an average of 26 hours of unpaid care work a week, compared to 16 hours for men.</a:t>
            </a:r>
            <a:r>
              <a:rPr lang="en-GB" sz="900" b="0" i="0" kern="1200" baseline="30000" dirty="0">
                <a:solidFill>
                  <a:schemeClr val="tx1"/>
                </a:solidFill>
                <a:effectLst/>
                <a:latin typeface="Arial"/>
                <a:ea typeface="ヒラギノ角ゴ Pro W3" pitchFamily="-89" charset="-128"/>
                <a:cs typeface="ヒラギノ角ゴ Pro W3" pitchFamily="-89" charset="-128"/>
              </a:rPr>
              <a:t>3</a:t>
            </a:r>
            <a:endParaRPr lang="en-GB" b="1" baseline="30000" dirty="0"/>
          </a:p>
          <a:p>
            <a:endParaRPr lang="en-GB" b="1" dirty="0"/>
          </a:p>
          <a:p>
            <a:r>
              <a:rPr lang="en-GB" b="1" dirty="0"/>
              <a:t>Data sources</a:t>
            </a:r>
          </a:p>
          <a:p>
            <a:r>
              <a:rPr lang="en-GB" sz="900" b="0" i="0" kern="1200" baseline="30000" dirty="0">
                <a:solidFill>
                  <a:schemeClr val="tx1"/>
                </a:solidFill>
                <a:effectLst/>
                <a:latin typeface="Arial"/>
                <a:ea typeface="ヒラギノ角ゴ Pro W3" pitchFamily="-89" charset="-128"/>
                <a:cs typeface="ヒラギノ角ゴ Pro W3" pitchFamily="-89" charset="-128"/>
              </a:rPr>
              <a:t>1</a:t>
            </a:r>
            <a:r>
              <a:rPr lang="en-GB" sz="900" b="0" i="0" kern="1200" baseline="0" dirty="0">
                <a:solidFill>
                  <a:schemeClr val="tx1"/>
                </a:solidFill>
                <a:effectLst/>
                <a:latin typeface="Arial"/>
                <a:ea typeface="ヒラギノ角ゴ Pro W3" pitchFamily="-89" charset="-128"/>
                <a:cs typeface="ヒラギノ角ゴ Pro W3" pitchFamily="-89" charset="-128"/>
              </a:rPr>
              <a:t>UN Women (2020). </a:t>
            </a:r>
            <a:r>
              <a:rPr lang="en-GB" sz="900" b="0" i="1" kern="1200" dirty="0">
                <a:solidFill>
                  <a:schemeClr val="tx1"/>
                </a:solidFill>
                <a:effectLst/>
                <a:latin typeface="Arial"/>
                <a:ea typeface="ヒラギノ角ゴ Pro W3" pitchFamily="-89" charset="-128"/>
                <a:cs typeface="ヒラギノ角ゴ Pro W3" pitchFamily="-89" charset="-128"/>
              </a:rPr>
              <a:t>Whose time to care: Unpaid care and domestic work during COVID-19. </a:t>
            </a:r>
            <a:r>
              <a:rPr lang="en-GB" sz="900" b="0" i="0" kern="1200" dirty="0">
                <a:solidFill>
                  <a:schemeClr val="tx1"/>
                </a:solidFill>
                <a:effectLst/>
                <a:latin typeface="Arial"/>
                <a:ea typeface="ヒラギノ角ゴ Pro W3" pitchFamily="-89" charset="-128"/>
                <a:cs typeface="ヒラギノ角ゴ Pro W3" pitchFamily="-89" charset="-128"/>
              </a:rPr>
              <a:t>New York, USA. </a:t>
            </a:r>
            <a:r>
              <a:rPr lang="en-GB" sz="900" b="0" i="0" kern="1200" baseline="0" dirty="0">
                <a:solidFill>
                  <a:schemeClr val="tx1"/>
                </a:solidFill>
                <a:effectLst/>
                <a:latin typeface="Arial"/>
                <a:ea typeface="ヒラギノ角ゴ Pro W3" pitchFamily="-89" charset="-128"/>
                <a:cs typeface="ヒラギノ角ゴ Pro W3" pitchFamily="-89" charset="-128"/>
              </a:rPr>
              <a:t>https://data.unwomen.org/publications/whose-time-care-unpaid-care-and-domestic-work-during-covid-19</a:t>
            </a:r>
            <a:endParaRPr lang="en-GB" b="0" baseline="0"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US" sz="900" b="0" kern="1200" baseline="30000" dirty="0">
                <a:solidFill>
                  <a:schemeClr val="tx1"/>
                </a:solidFill>
                <a:effectLst/>
                <a:latin typeface="Arial"/>
                <a:ea typeface="ヒラギノ角ゴ Pro W3" pitchFamily="-89" charset="-128"/>
                <a:cs typeface="ヒラギノ角ゴ Pro W3" pitchFamily="-89" charset="-128"/>
              </a:rPr>
              <a:t>2</a:t>
            </a:r>
            <a:r>
              <a:rPr lang="en-GB" sz="900" kern="1200" dirty="0">
                <a:solidFill>
                  <a:schemeClr val="tx1"/>
                </a:solidFill>
                <a:effectLst/>
                <a:latin typeface="Arial"/>
                <a:ea typeface="ヒラギノ角ゴ Pro W3" pitchFamily="-89" charset="-128"/>
                <a:cs typeface="ヒラギノ角ゴ Pro W3" pitchFamily="-89" charset="-128"/>
              </a:rPr>
              <a:t>C Coffey, P Espinoza </a:t>
            </a:r>
            <a:r>
              <a:rPr lang="en-GB" sz="900" kern="1200" dirty="0" err="1">
                <a:solidFill>
                  <a:schemeClr val="tx1"/>
                </a:solidFill>
                <a:effectLst/>
                <a:latin typeface="Arial"/>
                <a:ea typeface="ヒラギノ角ゴ Pro W3" pitchFamily="-89" charset="-128"/>
                <a:cs typeface="ヒラギノ角ゴ Pro W3" pitchFamily="-89" charset="-128"/>
              </a:rPr>
              <a:t>Revollo</a:t>
            </a:r>
            <a:r>
              <a:rPr lang="en-GB" sz="900" kern="1200" dirty="0">
                <a:solidFill>
                  <a:schemeClr val="tx1"/>
                </a:solidFill>
                <a:effectLst/>
                <a:latin typeface="Arial"/>
                <a:ea typeface="ヒラギノ角ゴ Pro W3" pitchFamily="-89" charset="-128"/>
                <a:cs typeface="ヒラギノ角ゴ Pro W3" pitchFamily="-89" charset="-128"/>
              </a:rPr>
              <a:t>, R Harvey, M Lawson, A Parvez Butt, K Piaget, D </a:t>
            </a:r>
            <a:r>
              <a:rPr lang="en-GB" sz="900" kern="1200" dirty="0" err="1">
                <a:solidFill>
                  <a:schemeClr val="tx1"/>
                </a:solidFill>
                <a:effectLst/>
                <a:latin typeface="Arial"/>
                <a:ea typeface="ヒラギノ角ゴ Pro W3" pitchFamily="-89" charset="-128"/>
                <a:cs typeface="ヒラギノ角ゴ Pro W3" pitchFamily="-89" charset="-128"/>
              </a:rPr>
              <a:t>Sarosi</a:t>
            </a:r>
            <a:r>
              <a:rPr lang="en-GB" sz="900" kern="1200" dirty="0">
                <a:solidFill>
                  <a:schemeClr val="tx1"/>
                </a:solidFill>
                <a:effectLst/>
                <a:latin typeface="Arial"/>
                <a:ea typeface="ヒラギノ角ゴ Pro W3" pitchFamily="-89" charset="-128"/>
                <a:cs typeface="ヒラギノ角ゴ Pro W3" pitchFamily="-89" charset="-128"/>
              </a:rPr>
              <a:t>, J </a:t>
            </a:r>
            <a:r>
              <a:rPr lang="en-GB" sz="900" kern="1200" dirty="0" err="1">
                <a:solidFill>
                  <a:schemeClr val="tx1"/>
                </a:solidFill>
                <a:effectLst/>
                <a:latin typeface="Arial"/>
                <a:ea typeface="ヒラギノ角ゴ Pro W3" pitchFamily="-89" charset="-128"/>
                <a:cs typeface="ヒラギノ角ゴ Pro W3" pitchFamily="-89" charset="-128"/>
              </a:rPr>
              <a:t>Thekkudan</a:t>
            </a:r>
            <a:r>
              <a:rPr lang="en-GB" sz="900" kern="1200" dirty="0">
                <a:solidFill>
                  <a:schemeClr val="tx1"/>
                </a:solidFill>
                <a:effectLst/>
                <a:latin typeface="Arial"/>
                <a:ea typeface="ヒラギノ角ゴ Pro W3" pitchFamily="-89" charset="-128"/>
                <a:cs typeface="ヒラギノ角ゴ Pro W3" pitchFamily="-89" charset="-128"/>
              </a:rPr>
              <a:t> (2020). </a:t>
            </a:r>
            <a:r>
              <a:rPr lang="en-GB" sz="900" b="0" i="1" kern="1200" dirty="0">
                <a:solidFill>
                  <a:schemeClr val="tx1"/>
                </a:solidFill>
                <a:effectLst/>
                <a:latin typeface="Arial"/>
                <a:ea typeface="ヒラギノ角ゴ Pro W3" pitchFamily="-89" charset="-128"/>
                <a:cs typeface="ヒラギノ角ゴ Pro W3" pitchFamily="-89" charset="-128"/>
              </a:rPr>
              <a:t>Time to Care: Unpaid and underpaid care work and the global inequality crisis</a:t>
            </a:r>
            <a:r>
              <a:rPr lang="en-GB" sz="900" kern="1200" dirty="0">
                <a:solidFill>
                  <a:schemeClr val="tx1"/>
                </a:solidFill>
                <a:effectLst/>
                <a:latin typeface="Arial"/>
                <a:ea typeface="ヒラギノ角ゴ Pro W3" pitchFamily="-89" charset="-128"/>
                <a:cs typeface="ヒラギノ角ゴ Pro W3" pitchFamily="-89" charset="-128"/>
              </a:rPr>
              <a:t>. Oxford: Oxfam. </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kern="1200" dirty="0">
                <a:solidFill>
                  <a:schemeClr val="tx1"/>
                </a:solidFill>
                <a:effectLst/>
                <a:latin typeface="Arial"/>
                <a:ea typeface="ヒラギノ角ゴ Pro W3" pitchFamily="-89" charset="-128"/>
                <a:cs typeface="ヒラギノ角ゴ Pro W3" pitchFamily="-89" charset="-128"/>
              </a:rPr>
              <a:t>https://policy-practice.oxfam.org/resources/time-to-care-unpaid-and-underpaid-care-work-and-the-global-inequality-crisis-620928/</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kern="1200" baseline="30000" dirty="0">
                <a:solidFill>
                  <a:schemeClr val="tx1"/>
                </a:solidFill>
                <a:effectLst/>
                <a:latin typeface="Arial"/>
                <a:ea typeface="ヒラギノ角ゴ Pro W3" pitchFamily="-89" charset="-128"/>
                <a:cs typeface="ヒラギノ角ゴ Pro W3" pitchFamily="-89" charset="-128"/>
              </a:rPr>
              <a:t>3</a:t>
            </a:r>
            <a:r>
              <a:rPr lang="en-GB" sz="900" kern="1200" dirty="0">
                <a:solidFill>
                  <a:schemeClr val="tx1"/>
                </a:solidFill>
                <a:effectLst/>
                <a:latin typeface="Arial"/>
                <a:ea typeface="ヒラギノ角ゴ Pro W3" pitchFamily="-89" charset="-128"/>
                <a:cs typeface="ヒラギノ角ゴ Pro W3" pitchFamily="-89" charset="-128"/>
              </a:rPr>
              <a:t>https://www.ons.gov.uk/employmentandlabourmarket/peopleinwork/earningsandworkinghours/articles/womenshouldertheresponsibilityofunpaidwork/2016-11-10</a:t>
            </a:r>
          </a:p>
          <a:p>
            <a:pPr marL="0" marR="0" lvl="0" indent="0" algn="l" defTabSz="684213" rtl="0" eaLnBrk="0" fontAlgn="base" latinLnBrk="0" hangingPunct="0">
              <a:lnSpc>
                <a:spcPct val="100000"/>
              </a:lnSpc>
              <a:spcBef>
                <a:spcPct val="30000"/>
              </a:spcBef>
              <a:spcAft>
                <a:spcPct val="0"/>
              </a:spcAft>
              <a:buClrTx/>
              <a:buSzTx/>
              <a:buFontTx/>
              <a:buNone/>
              <a:tabLst/>
              <a:defRPr/>
            </a:pPr>
            <a:endParaRPr lang="en-US" b="1" dirty="0"/>
          </a:p>
          <a:p>
            <a:r>
              <a:rPr lang="en-US" b="1" dirty="0"/>
              <a:t>Photo:</a:t>
            </a:r>
            <a:r>
              <a:rPr lang="en-US" b="1" baseline="0" dirty="0"/>
              <a:t> </a:t>
            </a:r>
            <a:r>
              <a:rPr lang="en-GB" sz="900" b="0" i="0" kern="1200" dirty="0">
                <a:solidFill>
                  <a:schemeClr val="tx1"/>
                </a:solidFill>
                <a:effectLst/>
                <a:latin typeface="Arial"/>
                <a:ea typeface="ヒラギノ角ゴ Pro W3" pitchFamily="-89" charset="-128"/>
                <a:cs typeface="ヒラギノ角ゴ Pro W3" pitchFamily="-89" charset="-128"/>
              </a:rPr>
              <a:t>Rowena is a day care teacher in the Philippines. </a:t>
            </a:r>
          </a:p>
          <a:p>
            <a:r>
              <a:rPr lang="en-GB" sz="900" b="1" i="0" kern="1200" dirty="0">
                <a:solidFill>
                  <a:schemeClr val="tx1"/>
                </a:solidFill>
                <a:effectLst/>
                <a:latin typeface="Arial"/>
                <a:ea typeface="ヒラギノ角ゴ Pro W3" pitchFamily="-89" charset="-128"/>
              </a:rPr>
              <a:t>Credit: </a:t>
            </a:r>
            <a:r>
              <a:rPr lang="en-GB" sz="900" b="0" i="0" kern="1200" dirty="0">
                <a:solidFill>
                  <a:schemeClr val="tx1"/>
                </a:solidFill>
                <a:effectLst/>
                <a:latin typeface="Arial"/>
                <a:ea typeface="ヒラギノ角ゴ Pro W3" pitchFamily="-89" charset="-128"/>
                <a:cs typeface="ヒラギノ角ゴ Pro W3" pitchFamily="-89" charset="-128"/>
              </a:rPr>
              <a:t>Jed </a:t>
            </a:r>
            <a:r>
              <a:rPr lang="en-GB" sz="900" b="0" i="0" kern="1200" dirty="0" err="1">
                <a:solidFill>
                  <a:schemeClr val="tx1"/>
                </a:solidFill>
                <a:effectLst/>
                <a:latin typeface="Arial"/>
                <a:ea typeface="ヒラギノ角ゴ Pro W3" pitchFamily="-89" charset="-128"/>
                <a:cs typeface="ヒラギノ角ゴ Pro W3" pitchFamily="-89" charset="-128"/>
              </a:rPr>
              <a:t>Regala</a:t>
            </a:r>
            <a:r>
              <a:rPr lang="en-GB" sz="900" b="0" i="0" kern="1200" dirty="0">
                <a:solidFill>
                  <a:schemeClr val="tx1"/>
                </a:solidFill>
                <a:effectLst/>
                <a:latin typeface="Arial"/>
                <a:ea typeface="ヒラギノ角ゴ Pro W3" pitchFamily="-89" charset="-128"/>
                <a:cs typeface="ヒラギノ角ゴ Pro W3" pitchFamily="-89" charset="-128"/>
              </a:rPr>
              <a:t>/Oxfam</a:t>
            </a:r>
            <a:endParaRPr lang="en-US" dirty="0"/>
          </a:p>
        </p:txBody>
      </p:sp>
      <p:sp>
        <p:nvSpPr>
          <p:cNvPr id="4" name="Slide Number Placeholder 3"/>
          <p:cNvSpPr>
            <a:spLocks noGrp="1"/>
          </p:cNvSpPr>
          <p:nvPr>
            <p:ph type="sldNum" sz="quarter" idx="10"/>
          </p:nvPr>
        </p:nvSpPr>
        <p:spPr/>
        <p:txBody>
          <a:bodyPr/>
          <a:lstStyle/>
          <a:p>
            <a:fld id="{90AED0C8-3A11-4142-A5C0-D6D5446D573F}" type="slidenum">
              <a:rPr lang="id-ID" smtClean="0"/>
              <a:pPr/>
              <a:t>12</a:t>
            </a:fld>
            <a:endParaRPr lang="id-ID"/>
          </a:p>
        </p:txBody>
      </p:sp>
    </p:spTree>
    <p:extLst>
      <p:ext uri="{BB962C8B-B14F-4D97-AF65-F5344CB8AC3E}">
        <p14:creationId xmlns:p14="http://schemas.microsoft.com/office/powerpoint/2010/main" val="530468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kern="1200" dirty="0">
                <a:solidFill>
                  <a:schemeClr val="tx1"/>
                </a:solidFill>
                <a:effectLst/>
                <a:latin typeface="Arial"/>
                <a:ea typeface="ヒラギノ角ゴ Pro W3" pitchFamily="-89" charset="-128"/>
                <a:cs typeface="ヒラギノ角ゴ Pro W3" pitchFamily="-89" charset="-128"/>
              </a:rPr>
              <a:t>Although</a:t>
            </a:r>
            <a:r>
              <a:rPr lang="en-GB" sz="900" kern="1200" baseline="0" dirty="0">
                <a:solidFill>
                  <a:schemeClr val="tx1"/>
                </a:solidFill>
                <a:effectLst/>
                <a:latin typeface="Arial"/>
                <a:ea typeface="ヒラギノ角ゴ Pro W3" pitchFamily="-89" charset="-128"/>
                <a:cs typeface="ヒラギノ角ゴ Pro W3" pitchFamily="-89" charset="-128"/>
              </a:rPr>
              <a:t> many challenges remain, tremendous progress has been made and continues to be made towards achieving gender equality and making life fairer for women and girls around the world. More girls are going to school. The likelihood of a girl marrying in childhood has fallen. There are more women in leadership positions and parliaments around the world.</a:t>
            </a:r>
            <a:r>
              <a:rPr lang="en-GB" sz="900" kern="1200" baseline="30000" dirty="0">
                <a:solidFill>
                  <a:schemeClr val="tx1"/>
                </a:solidFill>
                <a:effectLst/>
                <a:latin typeface="Arial"/>
                <a:ea typeface="ヒラギノ角ゴ Pro W3" pitchFamily="-89" charset="-128"/>
                <a:cs typeface="ヒラギノ角ゴ Pro W3" pitchFamily="-89" charset="-128"/>
              </a:rPr>
              <a:t>1</a:t>
            </a:r>
          </a:p>
          <a:p>
            <a:endParaRPr lang="en-GB" sz="900" kern="1200" dirty="0">
              <a:solidFill>
                <a:schemeClr val="tx1"/>
              </a:solidFill>
              <a:effectLst/>
              <a:latin typeface="Arial"/>
              <a:ea typeface="ヒラギノ角ゴ Pro W3" pitchFamily="-89" charset="-128"/>
              <a:cs typeface="ヒラギノ角ゴ Pro W3" pitchFamily="-89" charset="-128"/>
            </a:endParaRPr>
          </a:p>
          <a:p>
            <a:r>
              <a:rPr lang="en-GB" sz="900" kern="1200" dirty="0">
                <a:solidFill>
                  <a:schemeClr val="tx1"/>
                </a:solidFill>
                <a:effectLst/>
                <a:latin typeface="Arial"/>
                <a:ea typeface="ヒラギノ角ゴ Pro W3" pitchFamily="-89" charset="-128"/>
                <a:cs typeface="ヒラギノ角ゴ Pro W3" pitchFamily="-89" charset="-128"/>
              </a:rPr>
              <a:t>Ask learners if any of them know what the </a:t>
            </a:r>
            <a:r>
              <a:rPr lang="en-GB" sz="900" b="0" kern="1200" dirty="0">
                <a:solidFill>
                  <a:schemeClr val="tx1"/>
                </a:solidFill>
                <a:effectLst/>
                <a:latin typeface="Arial"/>
                <a:ea typeface="ヒラギノ角ゴ Pro W3" pitchFamily="-89" charset="-128"/>
                <a:cs typeface="ヒラギノ角ゴ Pro W3" pitchFamily="-89" charset="-128"/>
              </a:rPr>
              <a:t>Sustainable Development Goals </a:t>
            </a:r>
            <a:r>
              <a:rPr lang="en-GB" sz="900" kern="1200" dirty="0">
                <a:solidFill>
                  <a:schemeClr val="tx1"/>
                </a:solidFill>
                <a:effectLst/>
                <a:latin typeface="Arial"/>
                <a:ea typeface="ヒラギノ角ゴ Pro W3" pitchFamily="-89" charset="-128"/>
                <a:cs typeface="ヒラギノ角ゴ Pro W3" pitchFamily="-89" charset="-128"/>
              </a:rPr>
              <a:t>(SDGs)</a:t>
            </a:r>
            <a:r>
              <a:rPr lang="en-GB" sz="900" kern="1200" baseline="0" dirty="0">
                <a:solidFill>
                  <a:schemeClr val="tx1"/>
                </a:solidFill>
                <a:effectLst/>
                <a:latin typeface="Arial"/>
                <a:ea typeface="ヒラギノ角ゴ Pro W3" pitchFamily="-89" charset="-128"/>
                <a:cs typeface="ヒラギノ角ゴ Pro W3" pitchFamily="-89" charset="-128"/>
              </a:rPr>
              <a:t> </a:t>
            </a:r>
            <a:r>
              <a:rPr lang="en-GB" sz="900" kern="1200" dirty="0">
                <a:solidFill>
                  <a:schemeClr val="tx1"/>
                </a:solidFill>
                <a:effectLst/>
                <a:latin typeface="Arial"/>
                <a:ea typeface="ヒラギノ角ゴ Pro W3" pitchFamily="-89" charset="-128"/>
                <a:cs typeface="ヒラギノ角ゴ Pro W3" pitchFamily="-89" charset="-128"/>
              </a:rPr>
              <a:t>are. Explain that in September 2015, the 2030 Agenda for Sustainable Development was adopted by 193 </a:t>
            </a:r>
            <a:r>
              <a:rPr lang="en-GB" sz="900" b="0" kern="1200" dirty="0">
                <a:solidFill>
                  <a:schemeClr val="tx1"/>
                </a:solidFill>
                <a:effectLst/>
                <a:latin typeface="Arial"/>
                <a:ea typeface="ヒラギノ角ゴ Pro W3" pitchFamily="-89" charset="-128"/>
                <a:cs typeface="ヒラギノ角ゴ Pro W3" pitchFamily="-89" charset="-128"/>
              </a:rPr>
              <a:t>M</a:t>
            </a:r>
            <a:r>
              <a:rPr lang="en-GB" sz="900" kern="1200" dirty="0">
                <a:solidFill>
                  <a:schemeClr val="tx1"/>
                </a:solidFill>
                <a:effectLst/>
                <a:latin typeface="Arial"/>
                <a:ea typeface="ヒラギノ角ゴ Pro W3" pitchFamily="-89" charset="-128"/>
                <a:cs typeface="ヒラギノ角ゴ Pro W3" pitchFamily="-89" charset="-128"/>
              </a:rPr>
              <a:t>ember </a:t>
            </a:r>
            <a:r>
              <a:rPr lang="en-GB" sz="900" b="0" kern="1200" dirty="0">
                <a:solidFill>
                  <a:schemeClr val="tx1"/>
                </a:solidFill>
                <a:effectLst/>
                <a:latin typeface="Arial"/>
                <a:ea typeface="ヒラギノ角ゴ Pro W3" pitchFamily="-89" charset="-128"/>
                <a:cs typeface="ヒラギノ角ゴ Pro W3" pitchFamily="-89" charset="-128"/>
              </a:rPr>
              <a:t>S</a:t>
            </a:r>
            <a:r>
              <a:rPr lang="en-GB" sz="900" kern="1200" dirty="0">
                <a:solidFill>
                  <a:schemeClr val="tx1"/>
                </a:solidFill>
                <a:effectLst/>
                <a:latin typeface="Arial"/>
                <a:ea typeface="ヒラギノ角ゴ Pro W3" pitchFamily="-89" charset="-128"/>
                <a:cs typeface="ヒラギノ角ゴ Pro W3" pitchFamily="-89" charset="-128"/>
              </a:rPr>
              <a:t>tates of the United Nations (UN), and at its heart were the SDGs. The SDGs are a set of universal development goals for a better world – often referred to as the Global Goals. Countries have signed up to </a:t>
            </a:r>
            <a:r>
              <a:rPr lang="en-GB" sz="900" b="0" kern="1200" dirty="0">
                <a:solidFill>
                  <a:schemeClr val="tx1"/>
                </a:solidFill>
                <a:effectLst/>
                <a:latin typeface="Arial"/>
                <a:ea typeface="ヒラギノ角ゴ Pro W3" pitchFamily="-89" charset="-128"/>
                <a:cs typeface="ヒラギノ角ゴ Pro W3" pitchFamily="-89" charset="-128"/>
              </a:rPr>
              <a:t>achieving</a:t>
            </a:r>
            <a:r>
              <a:rPr lang="en-GB" sz="900" kern="1200" dirty="0">
                <a:solidFill>
                  <a:schemeClr val="tx1"/>
                </a:solidFill>
                <a:effectLst/>
                <a:latin typeface="Arial"/>
                <a:ea typeface="ヒラギノ角ゴ Pro W3" pitchFamily="-89" charset="-128"/>
                <a:cs typeface="ヒラギノ角ゴ Pro W3" pitchFamily="-89" charset="-128"/>
              </a:rPr>
              <a:t> the 17 goals (and 169 targets) by 2030. </a:t>
            </a:r>
          </a:p>
          <a:p>
            <a:endParaRPr lang="en-GB" sz="900" kern="1200" dirty="0">
              <a:solidFill>
                <a:schemeClr val="tx1"/>
              </a:solidFill>
              <a:effectLst/>
              <a:latin typeface="Arial"/>
              <a:ea typeface="ヒラギノ角ゴ Pro W3" pitchFamily="-89" charset="-128"/>
              <a:cs typeface="ヒラギノ角ゴ Pro W3" pitchFamily="-89" charset="-128"/>
            </a:endParaRPr>
          </a:p>
          <a:p>
            <a:r>
              <a:rPr lang="en-GB" sz="900" kern="1200" dirty="0">
                <a:solidFill>
                  <a:schemeClr val="tx1"/>
                </a:solidFill>
                <a:effectLst/>
                <a:latin typeface="Arial"/>
                <a:ea typeface="ヒラギノ角ゴ Pro W3" pitchFamily="-89" charset="-128"/>
                <a:cs typeface="ヒラギノ角ゴ Pro W3" pitchFamily="-89" charset="-128"/>
              </a:rPr>
              <a:t>SDG5 is to achieve</a:t>
            </a:r>
            <a:r>
              <a:rPr lang="en-GB" sz="900" kern="1200" baseline="0" dirty="0">
                <a:solidFill>
                  <a:schemeClr val="tx1"/>
                </a:solidFill>
                <a:effectLst/>
                <a:latin typeface="Arial"/>
                <a:ea typeface="ヒラギノ角ゴ Pro W3" pitchFamily="-89" charset="-128"/>
                <a:cs typeface="ヒラギノ角ゴ Pro W3" pitchFamily="-89" charset="-128"/>
              </a:rPr>
              <a:t> gender equality and empower all women and girls. However, all the other goals link closely with SDG5. Ask learners if they can think of any connections between the goals. For example, getting all girls into school will also help to achieve SDG4 (Quality Education) and SDG3 (Good Health and Well</a:t>
            </a:r>
            <a:r>
              <a:rPr lang="en-GB" sz="900" b="1" kern="1200" baseline="0" dirty="0">
                <a:solidFill>
                  <a:schemeClr val="tx1"/>
                </a:solidFill>
                <a:effectLst/>
                <a:latin typeface="Arial"/>
                <a:ea typeface="ヒラギノ角ゴ Pro W3" pitchFamily="-89" charset="-128"/>
                <a:cs typeface="ヒラギノ角ゴ Pro W3" pitchFamily="-89" charset="-128"/>
              </a:rPr>
              <a:t>-</a:t>
            </a:r>
            <a:r>
              <a:rPr lang="en-GB" sz="900" kern="1200" baseline="0" dirty="0">
                <a:solidFill>
                  <a:schemeClr val="tx1"/>
                </a:solidFill>
                <a:effectLst/>
                <a:latin typeface="Arial"/>
                <a:ea typeface="ヒラギノ角ゴ Pro W3" pitchFamily="-89" charset="-128"/>
                <a:cs typeface="ヒラギノ角ゴ Pro W3" pitchFamily="-89" charset="-128"/>
              </a:rPr>
              <a:t>being).</a:t>
            </a:r>
          </a:p>
          <a:p>
            <a:endParaRPr lang="en-GB" sz="900" kern="1200" baseline="0" dirty="0">
              <a:solidFill>
                <a:schemeClr val="tx1"/>
              </a:solidFill>
              <a:effectLst/>
              <a:latin typeface="Arial"/>
              <a:ea typeface="ヒラギノ角ゴ Pro W3" pitchFamily="-89" charset="-128"/>
              <a:cs typeface="ヒラギノ角ゴ Pro W3" pitchFamily="-89" charset="-128"/>
            </a:endParaRP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b="1" kern="1200" baseline="0" dirty="0">
                <a:solidFill>
                  <a:schemeClr val="tx1"/>
                </a:solidFill>
                <a:effectLst/>
                <a:latin typeface="Arial"/>
                <a:ea typeface="ヒラギノ角ゴ Pro W3" pitchFamily="-89" charset="-128"/>
                <a:cs typeface="ヒラギノ角ゴ Pro W3" pitchFamily="-89" charset="-128"/>
              </a:rPr>
              <a:t>Find out more about the Sustainable Development Goals</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kern="1200" dirty="0">
                <a:solidFill>
                  <a:schemeClr val="tx1"/>
                </a:solidFill>
                <a:effectLst/>
                <a:latin typeface="Arial"/>
                <a:ea typeface="ヒラギノ角ゴ Pro W3" pitchFamily="-89" charset="-128"/>
                <a:cs typeface="ヒラギノ角ゴ Pro W3" pitchFamily="-89" charset="-128"/>
              </a:rPr>
              <a:t>Packed with practical advice, useful information, cross-curricular activity ideas and inspiring case studies</a:t>
            </a:r>
            <a:r>
              <a:rPr lang="en-GB" sz="900" b="0" kern="1200" dirty="0">
                <a:solidFill>
                  <a:schemeClr val="tx1"/>
                </a:solidFill>
                <a:effectLst/>
                <a:latin typeface="Arial"/>
                <a:ea typeface="ヒラギノ角ゴ Pro W3" pitchFamily="-89" charset="-128"/>
                <a:cs typeface="ヒラギノ角ゴ Pro W3" pitchFamily="-89" charset="-128"/>
              </a:rPr>
              <a:t>,</a:t>
            </a:r>
            <a:r>
              <a:rPr lang="en-GB" sz="900" kern="1200" dirty="0">
                <a:solidFill>
                  <a:schemeClr val="tx1"/>
                </a:solidFill>
                <a:effectLst/>
                <a:latin typeface="Arial"/>
                <a:ea typeface="ヒラギノ角ゴ Pro W3" pitchFamily="-89" charset="-128"/>
                <a:cs typeface="ヒラギノ角ゴ Pro W3" pitchFamily="-89" charset="-128"/>
              </a:rPr>
              <a:t> this guide from Oxfam aims to deepen teachers' understanding of education about and for the SDGs: </a:t>
            </a:r>
            <a:r>
              <a:rPr lang="en-GB" dirty="0"/>
              <a:t>https://www.oxfam.org.uk/education/who-we-are/global-citizenship-guides/</a:t>
            </a:r>
            <a:endParaRPr lang="en-GB" sz="900" kern="1200" baseline="0" dirty="0">
              <a:solidFill>
                <a:schemeClr val="tx1"/>
              </a:solidFill>
              <a:effectLst/>
              <a:latin typeface="Arial"/>
              <a:ea typeface="ヒラギノ角ゴ Pro W3" pitchFamily="-89" charset="-128"/>
              <a:cs typeface="ヒラギノ角ゴ Pro W3" pitchFamily="-89" charset="-128"/>
            </a:endParaRPr>
          </a:p>
          <a:p>
            <a:endParaRPr lang="en-GB" sz="900" kern="1200" baseline="0" dirty="0">
              <a:solidFill>
                <a:schemeClr val="tx1"/>
              </a:solidFill>
              <a:effectLst/>
              <a:latin typeface="Arial"/>
              <a:ea typeface="ヒラギノ角ゴ Pro W3" pitchFamily="-89" charset="-128"/>
              <a:cs typeface="ヒラギノ角ゴ Pro W3" pitchFamily="-89" charset="-128"/>
            </a:endParaRPr>
          </a:p>
          <a:p>
            <a:r>
              <a:rPr lang="en-GB" sz="900" b="1" kern="1200" dirty="0">
                <a:solidFill>
                  <a:schemeClr val="tx1"/>
                </a:solidFill>
                <a:effectLst/>
                <a:latin typeface="Arial"/>
                <a:ea typeface="ヒラギノ角ゴ Pro W3" pitchFamily="-89" charset="-128"/>
                <a:cs typeface="ヒラギノ角ゴ Pro W3" pitchFamily="-89" charset="-128"/>
              </a:rPr>
              <a:t>Data source</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kern="1200" baseline="30000" dirty="0">
                <a:solidFill>
                  <a:schemeClr val="tx1"/>
                </a:solidFill>
                <a:effectLst/>
                <a:latin typeface="Arial"/>
                <a:ea typeface="ヒラギノ角ゴ Pro W3" pitchFamily="-89" charset="-128"/>
                <a:cs typeface="ヒラギノ角ゴ Pro W3" pitchFamily="-89" charset="-128"/>
              </a:rPr>
              <a:t>1</a:t>
            </a:r>
            <a:r>
              <a:rPr lang="en-GB" sz="900" kern="1200" baseline="0" dirty="0">
                <a:solidFill>
                  <a:schemeClr val="tx1"/>
                </a:solidFill>
                <a:effectLst/>
                <a:latin typeface="Arial"/>
                <a:ea typeface="ヒラギノ角ゴ Pro W3" pitchFamily="-89" charset="-128"/>
                <a:cs typeface="ヒラギノ角ゴ Pro W3" pitchFamily="-89" charset="-128"/>
              </a:rPr>
              <a:t>https://www.un.org/sustainabledevelopment/gender-equality/</a:t>
            </a:r>
            <a:endParaRPr lang="en-GB" sz="900" kern="1200" dirty="0">
              <a:solidFill>
                <a:schemeClr val="tx1"/>
              </a:solidFill>
              <a:effectLst/>
              <a:latin typeface="Arial"/>
              <a:ea typeface="ヒラギノ角ゴ Pro W3" pitchFamily="-89" charset="-128"/>
              <a:cs typeface="ヒラギノ角ゴ Pro W3" pitchFamily="-89" charset="-128"/>
            </a:endParaRPr>
          </a:p>
        </p:txBody>
      </p:sp>
      <p:sp>
        <p:nvSpPr>
          <p:cNvPr id="4" name="Slide Number Placeholder 3"/>
          <p:cNvSpPr>
            <a:spLocks noGrp="1"/>
          </p:cNvSpPr>
          <p:nvPr>
            <p:ph type="sldNum" sz="quarter" idx="5"/>
          </p:nvPr>
        </p:nvSpPr>
        <p:spPr/>
        <p:txBody>
          <a:bodyPr/>
          <a:lstStyle/>
          <a:p>
            <a:fld id="{90AED0C8-3A11-4142-A5C0-D6D5446D573F}" type="slidenum">
              <a:rPr lang="id-ID" smtClean="0"/>
              <a:pPr/>
              <a:t>13</a:t>
            </a:fld>
            <a:endParaRPr lang="id-ID"/>
          </a:p>
        </p:txBody>
      </p:sp>
    </p:spTree>
    <p:extLst>
      <p:ext uri="{BB962C8B-B14F-4D97-AF65-F5344CB8AC3E}">
        <p14:creationId xmlns:p14="http://schemas.microsoft.com/office/powerpoint/2010/main" val="3380765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Ask</a:t>
            </a:r>
            <a:r>
              <a:rPr lang="en-GB" b="0" baseline="0" dirty="0"/>
              <a:t> learners if they know what and when International Women’s Day (IWD) is. </a:t>
            </a:r>
          </a:p>
          <a:p>
            <a:endParaRPr lang="en-GB" b="0" baseline="0" dirty="0"/>
          </a:p>
          <a:p>
            <a:r>
              <a:rPr lang="en-GB" b="0" baseline="0" dirty="0"/>
              <a:t>Explain that IWD is celebrated annually on 8th March. It was first observed in the early 1900s and annual celebrations are now held in many countries around the world. IWD is a day when people come together to celebrate the achievements that women and girls have made, as well as call for further action to close gender gaps – in pay, work, education and other life opportunities.</a:t>
            </a:r>
            <a:endParaRPr lang="en-GB" b="0" dirty="0"/>
          </a:p>
          <a:p>
            <a:endParaRPr lang="en-GB" b="1" dirty="0"/>
          </a:p>
          <a:p>
            <a:r>
              <a:rPr lang="en-GB" b="1" dirty="0"/>
              <a:t>Photo: </a:t>
            </a:r>
            <a:r>
              <a:rPr lang="en-GB" sz="900" b="0" i="0" kern="1200" dirty="0">
                <a:solidFill>
                  <a:schemeClr val="tx1"/>
                </a:solidFill>
                <a:effectLst/>
                <a:latin typeface="Arial"/>
                <a:ea typeface="ヒラギノ角ゴ Pro W3" pitchFamily="-89" charset="-128"/>
                <a:cs typeface="ヒラギノ角ゴ Pro W3" pitchFamily="-89" charset="-128"/>
              </a:rPr>
              <a:t>Members of a Water User Committee in a village in Nepal, where Oxfam has been working with communities to set up water supply systems following the devastating earthquake in 2015.</a:t>
            </a:r>
            <a:endParaRPr lang="en-GB" sz="900" b="0" i="0" kern="1200" baseline="0" dirty="0">
              <a:solidFill>
                <a:schemeClr val="tx1"/>
              </a:solidFill>
              <a:effectLst/>
              <a:latin typeface="Arial"/>
              <a:ea typeface="ヒラギノ角ゴ Pro W3" pitchFamily="-89" charset="-128"/>
              <a:cs typeface="ヒラギノ角ゴ Pro W3" pitchFamily="-89" charset="-128"/>
            </a:endParaRPr>
          </a:p>
          <a:p>
            <a:r>
              <a:rPr lang="en-GB" sz="900" b="1" i="0" kern="1200" baseline="0" dirty="0">
                <a:solidFill>
                  <a:schemeClr val="tx1"/>
                </a:solidFill>
                <a:effectLst/>
                <a:latin typeface="Arial"/>
                <a:ea typeface="ヒラギノ角ゴ Pro W3" pitchFamily="-89" charset="-128"/>
              </a:rPr>
              <a:t>Credit: </a:t>
            </a:r>
            <a:r>
              <a:rPr lang="en-GB" sz="900" b="0" i="0" kern="1200" dirty="0">
                <a:solidFill>
                  <a:schemeClr val="tx1"/>
                </a:solidFill>
                <a:effectLst/>
                <a:latin typeface="Arial"/>
                <a:ea typeface="ヒラギノ角ゴ Pro W3" pitchFamily="-89" charset="-128"/>
                <a:cs typeface="ヒラギノ角ゴ Pro W3" pitchFamily="-89" charset="-128"/>
              </a:rPr>
              <a:t>Aurelie Marrier </a:t>
            </a:r>
            <a:r>
              <a:rPr lang="en-GB" sz="900" b="0" i="0" kern="1200" dirty="0" err="1">
                <a:solidFill>
                  <a:schemeClr val="tx1"/>
                </a:solidFill>
                <a:effectLst/>
                <a:latin typeface="Arial"/>
                <a:ea typeface="ヒラギノ角ゴ Pro W3" pitchFamily="-89" charset="-128"/>
                <a:cs typeface="ヒラギノ角ゴ Pro W3" pitchFamily="-89" charset="-128"/>
              </a:rPr>
              <a:t>d'Unienville</a:t>
            </a:r>
            <a:r>
              <a:rPr lang="en-GB" sz="900" b="0" i="0" kern="1200" dirty="0">
                <a:solidFill>
                  <a:schemeClr val="tx1"/>
                </a:solidFill>
                <a:effectLst/>
                <a:latin typeface="Arial"/>
                <a:ea typeface="ヒラギノ角ゴ Pro W3" pitchFamily="-89" charset="-128"/>
                <a:cs typeface="ヒラギノ角ゴ Pro W3" pitchFamily="-89" charset="-128"/>
              </a:rPr>
              <a:t>/Oxfam</a:t>
            </a:r>
            <a:endParaRPr lang="en-GB" dirty="0"/>
          </a:p>
        </p:txBody>
      </p:sp>
      <p:sp>
        <p:nvSpPr>
          <p:cNvPr id="4" name="Slide Number Placeholder 3"/>
          <p:cNvSpPr>
            <a:spLocks noGrp="1"/>
          </p:cNvSpPr>
          <p:nvPr>
            <p:ph type="sldNum" sz="quarter" idx="10"/>
          </p:nvPr>
        </p:nvSpPr>
        <p:spPr/>
        <p:txBody>
          <a:bodyPr/>
          <a:lstStyle/>
          <a:p>
            <a:fld id="{90AED0C8-3A11-4142-A5C0-D6D5446D573F}" type="slidenum">
              <a:rPr lang="id-ID" smtClean="0"/>
              <a:pPr/>
              <a:t>14</a:t>
            </a:fld>
            <a:endParaRPr lang="id-ID"/>
          </a:p>
        </p:txBody>
      </p:sp>
    </p:spTree>
    <p:extLst>
      <p:ext uri="{BB962C8B-B14F-4D97-AF65-F5344CB8AC3E}">
        <p14:creationId xmlns:p14="http://schemas.microsoft.com/office/powerpoint/2010/main" val="3762676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huge amount of progress has been made in past</a:t>
            </a:r>
            <a:r>
              <a:rPr lang="en-US" baseline="0" dirty="0"/>
              <a:t> decades to make life fairer for women and girls</a:t>
            </a:r>
            <a:r>
              <a:rPr lang="en-US" b="1" baseline="0" dirty="0"/>
              <a:t>,</a:t>
            </a:r>
            <a:r>
              <a:rPr lang="en-US" baseline="0" dirty="0"/>
              <a:t> but there is still a lot more work to be done.</a:t>
            </a:r>
          </a:p>
          <a:p>
            <a:endParaRPr lang="en-US" baseline="0" dirty="0">
              <a:latin typeface="Arial" charset="0"/>
            </a:endParaRPr>
          </a:p>
          <a:p>
            <a:r>
              <a:rPr lang="en-GB" dirty="0">
                <a:latin typeface="Arial" charset="0"/>
              </a:rPr>
              <a:t>In February 1918,</a:t>
            </a:r>
            <a:r>
              <a:rPr lang="en-GB" baseline="0" dirty="0">
                <a:latin typeface="Arial" charset="0"/>
              </a:rPr>
              <a:t> after decades of struggle, the Representation of People Act was passed, allowing women in the UK to vote for the very first time. Before this</a:t>
            </a:r>
            <a:r>
              <a:rPr lang="en-GB" b="0" baseline="0" dirty="0">
                <a:latin typeface="Arial" charset="0"/>
              </a:rPr>
              <a:t>,</a:t>
            </a:r>
            <a:r>
              <a:rPr lang="en-GB" baseline="0" dirty="0">
                <a:latin typeface="Arial" charset="0"/>
              </a:rPr>
              <a:t> women weren’t allowed to vote at all. However, only some women were allowed to vote, and many women were still excluded from voting. It was another </a:t>
            </a:r>
            <a:r>
              <a:rPr lang="en-GB" b="0" baseline="0" dirty="0">
                <a:latin typeface="Arial" charset="0"/>
              </a:rPr>
              <a:t>10</a:t>
            </a:r>
            <a:r>
              <a:rPr lang="en-GB" baseline="0" dirty="0">
                <a:latin typeface="Arial" charset="0"/>
              </a:rPr>
              <a:t> years before all women were allowed to vote in the same way as men. </a:t>
            </a:r>
            <a:r>
              <a:rPr lang="en-GB" b="0" baseline="0" dirty="0">
                <a:latin typeface="Arial" charset="0"/>
                <a:cs typeface="Arial" panose="020B0604020202020204" pitchFamily="34" charset="0"/>
              </a:rPr>
              <a:t>In many countries, women of colour and indigenous women didn’t win the right to vote until years after white women. </a:t>
            </a:r>
            <a:endParaRPr lang="en-GB" baseline="0" dirty="0">
              <a:latin typeface="Arial" charset="0"/>
            </a:endParaRPr>
          </a:p>
          <a:p>
            <a:endParaRPr lang="en-GB" b="0" baseline="0" dirty="0">
              <a:latin typeface="Arial" charset="0"/>
              <a:cs typeface="Arial" panose="020B0604020202020204" pitchFamily="34" charset="0"/>
            </a:endParaRPr>
          </a:p>
          <a:p>
            <a:r>
              <a:rPr lang="en-GB" b="0" baseline="0" dirty="0">
                <a:latin typeface="Arial" charset="0"/>
                <a:cs typeface="Arial" panose="020B0604020202020204" pitchFamily="34" charset="0"/>
              </a:rPr>
              <a:t>Women now have the legal right to vote in most countries around the world. But in some places, women can still face barriers when trying to vote. In some countries,</a:t>
            </a:r>
            <a:r>
              <a:rPr lang="en-GB" b="1" baseline="0" dirty="0">
                <a:latin typeface="Arial" charset="0"/>
                <a:cs typeface="Arial" panose="020B0604020202020204" pitchFamily="34" charset="0"/>
              </a:rPr>
              <a:t> </a:t>
            </a:r>
            <a:r>
              <a:rPr lang="en-GB" b="0" baseline="0" dirty="0">
                <a:latin typeface="Arial" charset="0"/>
                <a:cs typeface="Arial" panose="020B0604020202020204" pitchFamily="34" charset="0"/>
              </a:rPr>
              <a:t>married women need permission from their husband to leave the house or may face harassment when they go to a polling station. </a:t>
            </a:r>
            <a:endParaRPr lang="en-GB" b="0" dirty="0">
              <a:latin typeface="Arial" panose="020B0604020202020204" pitchFamily="34" charset="0"/>
              <a:cs typeface="Arial" panose="020B0604020202020204" pitchFamily="34" charset="0"/>
            </a:endParaRPr>
          </a:p>
          <a:p>
            <a:endParaRPr lang="en-GB" b="1" dirty="0">
              <a:latin typeface="Arial" panose="020B0604020202020204" pitchFamily="34" charset="0"/>
              <a:cs typeface="Arial" panose="020B0604020202020204" pitchFamily="34" charset="0"/>
            </a:endParaRPr>
          </a:p>
          <a:p>
            <a:r>
              <a:rPr lang="en-GB" b="1" dirty="0">
                <a:ea typeface="ヒラギノ角ゴ Pro W3"/>
                <a:cs typeface="Arial"/>
              </a:rPr>
              <a:t>Photo:</a:t>
            </a:r>
            <a:r>
              <a:rPr lang="en-GB" dirty="0">
                <a:ea typeface="ヒラギノ角ゴ Pro W3"/>
                <a:cs typeface="Arial"/>
              </a:rPr>
              <a:t> Selling the newspaper</a:t>
            </a:r>
            <a:r>
              <a:rPr lang="en-GB" baseline="0" dirty="0">
                <a:ea typeface="ヒラギノ角ゴ Pro W3"/>
                <a:cs typeface="Arial"/>
              </a:rPr>
              <a:t> ‘Votes for Women’ in Fleet Street, London in 1908.</a:t>
            </a:r>
            <a:endParaRPr lang="en-GB" dirty="0">
              <a:ea typeface="ヒラギノ角ゴ Pro W3"/>
              <a:cs typeface="Arial"/>
            </a:endParaRPr>
          </a:p>
          <a:p>
            <a:r>
              <a:rPr lang="en-GB" b="1" dirty="0">
                <a:latin typeface="Arial" panose="020B0604020202020204" pitchFamily="34" charset="0"/>
                <a:cs typeface="Arial" panose="020B0604020202020204" pitchFamily="34" charset="0"/>
              </a:rPr>
              <a:t>Credit:</a:t>
            </a:r>
            <a:r>
              <a:rPr lang="en-GB" baseline="0" dirty="0">
                <a:latin typeface="Arial" panose="020B0604020202020204" pitchFamily="34" charset="0"/>
                <a:cs typeface="Arial" panose="020B0604020202020204" pitchFamily="34" charset="0"/>
              </a:rPr>
              <a:t> The Women’s Library Collection, LSE Library. No known copyright restrictions.</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u="sng" kern="1200" dirty="0">
                <a:solidFill>
                  <a:schemeClr val="tx1"/>
                </a:solidFill>
                <a:effectLst/>
                <a:latin typeface="Arial"/>
                <a:ea typeface="ヒラギノ角ゴ Pro W3" pitchFamily="-89" charset="-128"/>
                <a:cs typeface="ヒラギノ角ゴ Pro W3" pitchFamily="-89" charset="-128"/>
                <a:hlinkClick r:id="rId3"/>
              </a:rPr>
              <a:t>www.flickr.com/photos/lselibrary/22680013228/</a:t>
            </a:r>
            <a:r>
              <a:rPr lang="en-GB" sz="900" kern="1200" dirty="0">
                <a:solidFill>
                  <a:schemeClr val="tx1"/>
                </a:solidFill>
                <a:effectLst/>
                <a:latin typeface="Arial"/>
                <a:ea typeface="ヒラギノ角ゴ Pro W3" pitchFamily="-89" charset="-128"/>
                <a:cs typeface="ヒラギノ角ゴ Pro W3" pitchFamily="-89" charset="-128"/>
              </a:rPr>
              <a:t> </a:t>
            </a: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90AED0C8-3A11-4142-A5C0-D6D5446D573F}" type="slidenum">
              <a:rPr lang="id-ID" smtClean="0"/>
              <a:pPr/>
              <a:t>15</a:t>
            </a:fld>
            <a:endParaRPr lang="id-ID"/>
          </a:p>
        </p:txBody>
      </p:sp>
    </p:spTree>
    <p:extLst>
      <p:ext uri="{BB962C8B-B14F-4D97-AF65-F5344CB8AC3E}">
        <p14:creationId xmlns:p14="http://schemas.microsoft.com/office/powerpoint/2010/main" val="10364455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4213" rtl="0" eaLnBrk="0" fontAlgn="base" latinLnBrk="0" hangingPunct="0">
              <a:lnSpc>
                <a:spcPct val="100000"/>
              </a:lnSpc>
              <a:spcBef>
                <a:spcPct val="30000"/>
              </a:spcBef>
              <a:spcAft>
                <a:spcPct val="0"/>
              </a:spcAft>
              <a:buClrTx/>
              <a:buSzTx/>
              <a:buFontTx/>
              <a:buNone/>
              <a:tabLst/>
              <a:defRPr/>
            </a:pPr>
            <a:r>
              <a:rPr lang="en-US" b="0" dirty="0"/>
              <a:t>Many countries now have laws</a:t>
            </a:r>
            <a:r>
              <a:rPr lang="en-US" b="0" baseline="0" dirty="0"/>
              <a:t> in place to try and make life more equal for women and men. </a:t>
            </a:r>
          </a:p>
          <a:p>
            <a:pPr marL="0" marR="0" lvl="0" indent="0" algn="l" defTabSz="684213" rtl="0" eaLnBrk="0" fontAlgn="base" latinLnBrk="0" hangingPunct="0">
              <a:lnSpc>
                <a:spcPct val="100000"/>
              </a:lnSpc>
              <a:spcBef>
                <a:spcPct val="30000"/>
              </a:spcBef>
              <a:spcAft>
                <a:spcPct val="0"/>
              </a:spcAft>
              <a:buClrTx/>
              <a:buSzTx/>
              <a:buFontTx/>
              <a:buNone/>
              <a:tabLst/>
              <a:defRPr/>
            </a:pPr>
            <a:endParaRPr lang="en-US" b="0" baseline="0"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kern="1200" dirty="0">
                <a:solidFill>
                  <a:schemeClr val="tx1"/>
                </a:solidFill>
                <a:effectLst/>
                <a:latin typeface="Arial"/>
                <a:ea typeface="ヒラギノ角ゴ Pro W3" pitchFamily="-89" charset="-128"/>
                <a:cs typeface="ヒラギノ角ゴ Pro W3" pitchFamily="-89" charset="-128"/>
              </a:rPr>
              <a:t>In most countries, men and women doing the same work earn different amounts. This is called the gender pay gap. Many countries are making efforts to reduce this gap. In 2018, Iceland became </a:t>
            </a:r>
            <a:r>
              <a:rPr lang="en-GB" sz="900" kern="1200" baseline="0" dirty="0">
                <a:solidFill>
                  <a:schemeClr val="tx1"/>
                </a:solidFill>
                <a:effectLst/>
                <a:latin typeface="Arial"/>
                <a:ea typeface="ヒラギノ角ゴ Pro W3" pitchFamily="-89" charset="-128"/>
                <a:cs typeface="ヒラギノ角ゴ Pro W3" pitchFamily="-89" charset="-128"/>
              </a:rPr>
              <a:t>the first country in the world to legally enforce equal pay for women and men. This means that employers had to prove that men and women were being paid equally for the same positions. </a:t>
            </a:r>
          </a:p>
          <a:p>
            <a:pPr marL="0" marR="0" lvl="0" indent="0" algn="l" defTabSz="684213" rtl="0" eaLnBrk="0" fontAlgn="base" latinLnBrk="0" hangingPunct="0">
              <a:lnSpc>
                <a:spcPct val="100000"/>
              </a:lnSpc>
              <a:spcBef>
                <a:spcPct val="30000"/>
              </a:spcBef>
              <a:spcAft>
                <a:spcPct val="0"/>
              </a:spcAft>
              <a:buClrTx/>
              <a:buSzTx/>
              <a:buFontTx/>
              <a:buNone/>
              <a:tabLst/>
              <a:defRPr/>
            </a:pPr>
            <a:endParaRPr lang="en-GB" sz="900" kern="1200" baseline="0" dirty="0">
              <a:solidFill>
                <a:schemeClr val="tx1"/>
              </a:solidFill>
              <a:effectLst/>
              <a:latin typeface="Arial"/>
              <a:ea typeface="ヒラギノ角ゴ Pro W3" pitchFamily="-89" charset="-128"/>
              <a:cs typeface="ヒラギノ角ゴ Pro W3" pitchFamily="-89" charset="-128"/>
            </a:endParaRPr>
          </a:p>
          <a:p>
            <a:pPr marL="0" marR="0" lvl="0" indent="0" algn="l" defTabSz="684213" rtl="0" eaLnBrk="0" fontAlgn="base" latinLnBrk="0" hangingPunct="0">
              <a:lnSpc>
                <a:spcPct val="100000"/>
              </a:lnSpc>
              <a:spcBef>
                <a:spcPct val="30000"/>
              </a:spcBef>
              <a:spcAft>
                <a:spcPct val="0"/>
              </a:spcAft>
              <a:buClrTx/>
              <a:buSzTx/>
              <a:buFontTx/>
              <a:buNone/>
              <a:tabLst/>
              <a:defRPr/>
            </a:pPr>
            <a:r>
              <a:rPr lang="en-GB" b="0" baseline="0" dirty="0"/>
              <a:t>This photo is of the England Women’s Football Team at the World Cup in 2019. After the First World War, the Football Association (FA) banned women from playing football. The ban wasn’t lifted until 1971, roughly 50 years ago. Since then, huge progress has been made. Attitudes to the game are starting to change and popularity is increasing. Football is now the biggest female team sport in England.</a:t>
            </a:r>
            <a:r>
              <a:rPr lang="en-GB" b="0" baseline="30000" dirty="0"/>
              <a:t>1</a:t>
            </a:r>
            <a:r>
              <a:rPr lang="en-GB" b="0" baseline="0" dirty="0"/>
              <a:t> But the gender gap remains, for example in how much players get paid and wider support and funding for the game. </a:t>
            </a:r>
          </a:p>
          <a:p>
            <a:pPr marL="0" marR="0" lvl="0" indent="0" algn="l" defTabSz="684213" rtl="0" eaLnBrk="0" fontAlgn="base" latinLnBrk="0" hangingPunct="0">
              <a:lnSpc>
                <a:spcPct val="100000"/>
              </a:lnSpc>
              <a:spcBef>
                <a:spcPct val="30000"/>
              </a:spcBef>
              <a:spcAft>
                <a:spcPct val="0"/>
              </a:spcAft>
              <a:buClrTx/>
              <a:buSzTx/>
              <a:buFontTx/>
              <a:buNone/>
              <a:tabLst/>
              <a:defRPr/>
            </a:pPr>
            <a:endParaRPr lang="en-GB" b="0" baseline="0"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GB" b="0" baseline="0" dirty="0"/>
              <a:t>England is one of only a handful of countries in the world which pay their national women’s and men’s football teams equally. However, the amount footballers receive for playing nationally is tiny compared to what they receive for club games (where there is often huge inequality between men and women).</a:t>
            </a:r>
          </a:p>
          <a:p>
            <a:pPr marL="0" marR="0" lvl="0" indent="0" algn="l" defTabSz="684213" rtl="0" eaLnBrk="0" fontAlgn="base" latinLnBrk="0" hangingPunct="0">
              <a:lnSpc>
                <a:spcPct val="100000"/>
              </a:lnSpc>
              <a:spcBef>
                <a:spcPct val="30000"/>
              </a:spcBef>
              <a:spcAft>
                <a:spcPct val="0"/>
              </a:spcAft>
              <a:buClrTx/>
              <a:buSzTx/>
              <a:buFontTx/>
              <a:buNone/>
              <a:tabLst/>
              <a:defRPr/>
            </a:pPr>
            <a:endParaRPr lang="en-GB" b="0" baseline="0"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US" b="1" dirty="0"/>
              <a:t>Credit:</a:t>
            </a:r>
            <a:r>
              <a:rPr lang="en-US" b="1" baseline="0" dirty="0"/>
              <a:t> </a:t>
            </a:r>
            <a:r>
              <a:rPr lang="en-GB" sz="900" u="none" strike="noStrike" kern="1200" dirty="0" err="1">
                <a:solidFill>
                  <a:schemeClr val="tx1"/>
                </a:solidFill>
                <a:effectLst/>
                <a:latin typeface="Arial"/>
                <a:ea typeface="ヒラギノ角ゴ Pro W3" pitchFamily="-89" charset="-128"/>
                <a:cs typeface="ヒラギノ角ゴ Pro W3" pitchFamily="-89" charset="-128"/>
                <a:hlinkClick r:id="rId3" tooltip="User:Liondartois"/>
              </a:rPr>
              <a:t>Liondartois</a:t>
            </a:r>
            <a:r>
              <a:rPr lang="en-GB" sz="900" u="none" strike="noStrike" kern="1200" dirty="0">
                <a:solidFill>
                  <a:schemeClr val="tx1"/>
                </a:solidFill>
                <a:effectLst/>
                <a:latin typeface="Arial"/>
                <a:ea typeface="ヒラギノ角ゴ Pro W3" pitchFamily="-89" charset="-128"/>
                <a:cs typeface="ヒラギノ角ゴ Pro W3" pitchFamily="-89" charset="-128"/>
              </a:rPr>
              <a:t> </a:t>
            </a:r>
            <a:r>
              <a:rPr lang="en-GB" sz="900" b="0" i="0" kern="1200" dirty="0">
                <a:solidFill>
                  <a:schemeClr val="tx1"/>
                </a:solidFill>
                <a:effectLst/>
                <a:latin typeface="Arial"/>
                <a:ea typeface="ヒラギノ角ゴ Pro W3" pitchFamily="-89" charset="-128"/>
                <a:cs typeface="ヒラギノ角ゴ Pro W3" pitchFamily="-89" charset="-128"/>
              </a:rPr>
              <a:t>https://commons.wikimedia.org/wiki/File:England_Women%27s_World_Cup_2019.jpg</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b="0" dirty="0">
                <a:latin typeface="Arial" panose="020B0604020202020204" pitchFamily="34" charset="0"/>
                <a:cs typeface="Arial" panose="020B0604020202020204" pitchFamily="34" charset="0"/>
              </a:rPr>
              <a:t>Licensed</a:t>
            </a:r>
            <a:r>
              <a:rPr lang="en-GB" sz="900" b="0" baseline="0" dirty="0">
                <a:latin typeface="Arial" panose="020B0604020202020204" pitchFamily="34" charset="0"/>
                <a:cs typeface="Arial" panose="020B0604020202020204" pitchFamily="34" charset="0"/>
              </a:rPr>
              <a:t> under Creative Commons Attribution-</a:t>
            </a:r>
            <a:r>
              <a:rPr lang="en-GB" sz="900" b="0" baseline="0" dirty="0" err="1">
                <a:latin typeface="Arial" panose="020B0604020202020204" pitchFamily="34" charset="0"/>
                <a:cs typeface="Arial" panose="020B0604020202020204" pitchFamily="34" charset="0"/>
              </a:rPr>
              <a:t>ShareAlike</a:t>
            </a:r>
            <a:r>
              <a:rPr lang="en-GB" sz="900" b="0" baseline="0" dirty="0">
                <a:latin typeface="Arial" panose="020B0604020202020204" pitchFamily="34" charset="0"/>
                <a:cs typeface="Arial" panose="020B0604020202020204" pitchFamily="34" charset="0"/>
              </a:rPr>
              <a:t> 4.0 International</a:t>
            </a:r>
            <a:endParaRPr lang="en-US" sz="900" b="0" kern="1200" baseline="0" dirty="0">
              <a:solidFill>
                <a:schemeClr val="tx1"/>
              </a:solidFill>
              <a:effectLst/>
              <a:latin typeface="Arial"/>
              <a:ea typeface="ヒラギノ角ゴ Pro W3" pitchFamily="-89" charset="-128"/>
            </a:endParaRPr>
          </a:p>
          <a:p>
            <a:endParaRPr lang="en-US" b="0" baseline="0" dirty="0"/>
          </a:p>
        </p:txBody>
      </p:sp>
      <p:sp>
        <p:nvSpPr>
          <p:cNvPr id="4" name="Slide Number Placeholder 3"/>
          <p:cNvSpPr>
            <a:spLocks noGrp="1"/>
          </p:cNvSpPr>
          <p:nvPr>
            <p:ph type="sldNum" sz="quarter" idx="5"/>
          </p:nvPr>
        </p:nvSpPr>
        <p:spPr/>
        <p:txBody>
          <a:bodyPr/>
          <a:lstStyle/>
          <a:p>
            <a:fld id="{90AED0C8-3A11-4142-A5C0-D6D5446D573F}" type="slidenum">
              <a:rPr lang="id-ID" smtClean="0"/>
              <a:pPr/>
              <a:t>16</a:t>
            </a:fld>
            <a:endParaRPr lang="id-ID"/>
          </a:p>
        </p:txBody>
      </p:sp>
    </p:spTree>
    <p:extLst>
      <p:ext uri="{BB962C8B-B14F-4D97-AF65-F5344CB8AC3E}">
        <p14:creationId xmlns:p14="http://schemas.microsoft.com/office/powerpoint/2010/main" val="33548999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900" kern="1200" baseline="0" dirty="0">
                <a:solidFill>
                  <a:schemeClr val="tx1"/>
                </a:solidFill>
                <a:effectLst/>
                <a:latin typeface="Arial"/>
                <a:ea typeface="ヒラギノ角ゴ Pro W3" pitchFamily="-89" charset="-128"/>
                <a:cs typeface="ヒラギノ角ゴ Pro W3" pitchFamily="-89" charset="-128"/>
              </a:rPr>
              <a:t>But it isn’t just about changing laws</a:t>
            </a:r>
            <a:r>
              <a:rPr lang="en-GB" sz="900" b="0" kern="1200" baseline="0" dirty="0">
                <a:solidFill>
                  <a:schemeClr val="tx1"/>
                </a:solidFill>
                <a:effectLst/>
                <a:latin typeface="Arial"/>
                <a:ea typeface="ヒラギノ角ゴ Pro W3" pitchFamily="-89" charset="-128"/>
                <a:cs typeface="ヒラギノ角ゴ Pro W3" pitchFamily="-89" charset="-128"/>
              </a:rPr>
              <a:t>.</a:t>
            </a:r>
            <a:r>
              <a:rPr lang="en-GB" sz="900" kern="1200" baseline="0" dirty="0">
                <a:solidFill>
                  <a:schemeClr val="tx1"/>
                </a:solidFill>
                <a:effectLst/>
                <a:latin typeface="Arial"/>
                <a:ea typeface="ヒラギノ角ゴ Pro W3" pitchFamily="-89" charset="-128"/>
                <a:cs typeface="ヒラギノ角ゴ Pro W3" pitchFamily="-89" charset="-128"/>
              </a:rPr>
              <a:t> </a:t>
            </a:r>
            <a:r>
              <a:rPr lang="en-GB" sz="900" b="0" kern="1200" baseline="0" dirty="0">
                <a:solidFill>
                  <a:schemeClr val="tx1"/>
                </a:solidFill>
                <a:effectLst/>
                <a:latin typeface="Arial"/>
                <a:ea typeface="ヒラギノ角ゴ Pro W3" pitchFamily="-89" charset="-128"/>
                <a:cs typeface="ヒラギノ角ゴ Pro W3" pitchFamily="-89" charset="-128"/>
              </a:rPr>
              <a:t>T</a:t>
            </a:r>
            <a:r>
              <a:rPr lang="en-GB" sz="900" kern="1200" baseline="0" dirty="0">
                <a:solidFill>
                  <a:schemeClr val="tx1"/>
                </a:solidFill>
                <a:effectLst/>
                <a:latin typeface="Arial"/>
                <a:ea typeface="ヒラギノ角ゴ Pro W3" pitchFamily="-89" charset="-128"/>
                <a:cs typeface="ヒラギノ角ゴ Pro W3" pitchFamily="-89" charset="-128"/>
              </a:rPr>
              <a:t>here are many other reasons why there are more women in lower-paid jobs than men. For example, some countries have laws that stop women doing certain jobs. Around the world, women are more likely to have to balance a job with unpaid care work such as looking after children. This can affect the work choices that women have.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900" b="0" i="0" kern="1200" dirty="0">
              <a:solidFill>
                <a:schemeClr val="tx1"/>
              </a:solidFill>
              <a:effectLst/>
              <a:latin typeface="Arial" panose="020B0604020202020204" pitchFamily="34" charset="0"/>
              <a:ea typeface="ヒラギノ角ゴ Pro W3" pitchFamily="-89" charset="-128"/>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900" b="0" i="0" kern="1200" dirty="0">
                <a:solidFill>
                  <a:schemeClr val="tx1"/>
                </a:solidFill>
                <a:effectLst/>
                <a:latin typeface="Arial" panose="020B0604020202020204" pitchFamily="34" charset="0"/>
                <a:ea typeface="ヒラギノ角ゴ Pro W3" pitchFamily="-89" charset="-128"/>
                <a:cs typeface="Arial" panose="020B0604020202020204" pitchFamily="34" charset="0"/>
              </a:rPr>
              <a:t>Mariam is a plumber from the town of Zarqa, north of Amman, the capital city of Jordan. She has three daughters and a son. Mariam has been a plumber for five years. </a:t>
            </a:r>
            <a:r>
              <a:rPr lang="en-GB" b="0" dirty="0"/>
              <a:t>She is now training other women to be plumbers through a project supported by Oxfam and partner organisations. </a:t>
            </a:r>
            <a:r>
              <a:rPr lang="en-GB" sz="900" b="0" i="0" kern="1200" dirty="0">
                <a:solidFill>
                  <a:schemeClr val="tx1"/>
                </a:solidFill>
                <a:effectLst/>
                <a:latin typeface="Arial" panose="020B0604020202020204" pitchFamily="34" charset="0"/>
                <a:ea typeface="ヒラギノ角ゴ Pro W3" pitchFamily="-89" charset="-128"/>
                <a:cs typeface="Arial" panose="020B0604020202020204" pitchFamily="34" charset="0"/>
              </a:rPr>
              <a:t>Miriam owns a hardware shop and employs several people who work across the city. </a:t>
            </a:r>
            <a:br>
              <a:rPr lang="en-GB" sz="900" dirty="0">
                <a:latin typeface="Arial" panose="020B0604020202020204" pitchFamily="34" charset="0"/>
                <a:cs typeface="Arial" panose="020B0604020202020204" pitchFamily="34" charset="0"/>
              </a:rPr>
            </a:br>
            <a:endParaRPr lang="en-US" b="1"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US" b="1" dirty="0"/>
              <a:t>Credit:</a:t>
            </a:r>
            <a:r>
              <a:rPr lang="en-US" b="1" baseline="0" dirty="0"/>
              <a:t> </a:t>
            </a:r>
            <a:r>
              <a:rPr lang="en-GB" sz="900" b="0" i="0" kern="1200" dirty="0" err="1">
                <a:solidFill>
                  <a:schemeClr val="tx1"/>
                </a:solidFill>
                <a:effectLst/>
                <a:latin typeface="Arial"/>
                <a:ea typeface="ヒラギノ角ゴ Pro W3" pitchFamily="-89" charset="-128"/>
                <a:cs typeface="ヒラギノ角ゴ Pro W3" pitchFamily="-89" charset="-128"/>
              </a:rPr>
              <a:t>Cineskrúpulos</a:t>
            </a:r>
            <a:r>
              <a:rPr lang="en-GB" sz="900" b="0" i="0" kern="1200" dirty="0">
                <a:solidFill>
                  <a:schemeClr val="tx1"/>
                </a:solidFill>
                <a:effectLst/>
                <a:latin typeface="Arial"/>
                <a:ea typeface="ヒラギノ角ゴ Pro W3" pitchFamily="-89" charset="-128"/>
                <a:cs typeface="ヒラギノ角ゴ Pro W3" pitchFamily="-89" charset="-128"/>
              </a:rPr>
              <a:t>/Oxfam</a:t>
            </a:r>
            <a:endParaRPr lang="en-US" dirty="0"/>
          </a:p>
        </p:txBody>
      </p:sp>
      <p:sp>
        <p:nvSpPr>
          <p:cNvPr id="4" name="Slide Number Placeholder 3"/>
          <p:cNvSpPr>
            <a:spLocks noGrp="1"/>
          </p:cNvSpPr>
          <p:nvPr>
            <p:ph type="sldNum" sz="quarter" idx="5"/>
          </p:nvPr>
        </p:nvSpPr>
        <p:spPr/>
        <p:txBody>
          <a:bodyPr/>
          <a:lstStyle/>
          <a:p>
            <a:fld id="{90AED0C8-3A11-4142-A5C0-D6D5446D573F}" type="slidenum">
              <a:rPr lang="id-ID" smtClean="0"/>
              <a:pPr/>
              <a:t>17</a:t>
            </a:fld>
            <a:endParaRPr lang="id-ID"/>
          </a:p>
        </p:txBody>
      </p:sp>
    </p:spTree>
    <p:extLst>
      <p:ext uri="{BB962C8B-B14F-4D97-AF65-F5344CB8AC3E}">
        <p14:creationId xmlns:p14="http://schemas.microsoft.com/office/powerpoint/2010/main" val="8972737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Tremendous</a:t>
            </a:r>
            <a:r>
              <a:rPr lang="en-US" b="0" baseline="0" dirty="0"/>
              <a:t> progress has been made in recent years to ensure that more girls around the world are able to go to school. </a:t>
            </a:r>
          </a:p>
          <a:p>
            <a:endParaRPr lang="en-US" b="0" baseline="0" dirty="0"/>
          </a:p>
          <a:p>
            <a:r>
              <a:rPr lang="en-US" b="0" baseline="0" dirty="0"/>
              <a:t>Between 1995 and 2018, 180 million girls enrolled in schools. Globally, equal numbers of girls and boys are now enrolled in primary and secondary schools. </a:t>
            </a:r>
          </a:p>
          <a:p>
            <a:endParaRPr lang="en-US" b="0" baseline="0" dirty="0"/>
          </a:p>
          <a:p>
            <a:r>
              <a:rPr lang="en-US" b="0" baseline="0" dirty="0"/>
              <a:t>However, this isn’t true in all countries and regions. Overall, girls are still more likely than boys to never attend school at all. In some countries, there is still a big gap in the numbers of boys and girls going to school.</a:t>
            </a:r>
            <a:r>
              <a:rPr lang="en-US" b="0" baseline="30000" dirty="0"/>
              <a:t>1</a:t>
            </a:r>
            <a:r>
              <a:rPr lang="en-US" b="0" baseline="0" dirty="0"/>
              <a:t> And the school closures because of Covid-19 are threatening some of the progress that has been made in getting more girls into school.</a:t>
            </a:r>
            <a:r>
              <a:rPr lang="en-US" b="0" baseline="30000" dirty="0"/>
              <a:t>2</a:t>
            </a:r>
            <a:endParaRPr lang="en-US" b="1" baseline="30000" dirty="0"/>
          </a:p>
          <a:p>
            <a:endParaRPr lang="en-US" b="1" dirty="0"/>
          </a:p>
          <a:p>
            <a:r>
              <a:rPr lang="en-US" b="1" dirty="0"/>
              <a:t>Data sources</a:t>
            </a:r>
          </a:p>
          <a:p>
            <a:r>
              <a:rPr lang="en-US" b="0" baseline="30000" dirty="0"/>
              <a:t>1</a:t>
            </a:r>
            <a:r>
              <a:rPr lang="en-US" b="0" dirty="0"/>
              <a:t>UNESCO (2020). </a:t>
            </a:r>
            <a:r>
              <a:rPr lang="en-US" b="0" i="1" dirty="0"/>
              <a:t>Global</a:t>
            </a:r>
            <a:r>
              <a:rPr lang="en-US" b="0" i="1" baseline="0" dirty="0"/>
              <a:t> Education Monitoring Report 2020. </a:t>
            </a:r>
            <a:r>
              <a:rPr lang="en-US" b="0" i="0" baseline="0" dirty="0"/>
              <a:t>https://gem-report-2020.unesco.org/gender-report/</a:t>
            </a:r>
          </a:p>
          <a:p>
            <a:r>
              <a:rPr lang="en-US" b="0" baseline="30000" dirty="0"/>
              <a:t>2</a:t>
            </a:r>
            <a:r>
              <a:rPr lang="en-US" b="0" baseline="0" dirty="0"/>
              <a:t>https://en.unesco.org/covid19/</a:t>
            </a:r>
            <a:r>
              <a:rPr lang="en-US" b="0" baseline="0" dirty="0" err="1"/>
              <a:t>educationresponse</a:t>
            </a:r>
            <a:r>
              <a:rPr lang="en-US" b="0" baseline="0" dirty="0"/>
              <a:t>/</a:t>
            </a:r>
            <a:r>
              <a:rPr lang="en-US" b="0" baseline="0" dirty="0" err="1"/>
              <a:t>girlseducation</a:t>
            </a:r>
            <a:endParaRPr lang="en-US" b="1" baseline="0" dirty="0"/>
          </a:p>
          <a:p>
            <a:endParaRPr lang="en-US" b="1" dirty="0"/>
          </a:p>
          <a:p>
            <a:r>
              <a:rPr lang="en-US" b="1" dirty="0"/>
              <a:t>Photo: </a:t>
            </a:r>
            <a:r>
              <a:rPr lang="en-US" dirty="0"/>
              <a:t>Students at a high school in a village in Nepal.</a:t>
            </a:r>
          </a:p>
          <a:p>
            <a:r>
              <a:rPr lang="en-US" b="1" dirty="0"/>
              <a:t>Credit:</a:t>
            </a:r>
            <a:r>
              <a:rPr lang="en-US" b="1" baseline="0" dirty="0"/>
              <a:t> </a:t>
            </a:r>
            <a:r>
              <a:rPr lang="en-GB" sz="900" b="0" i="0" kern="1200" dirty="0" err="1">
                <a:solidFill>
                  <a:schemeClr val="tx1"/>
                </a:solidFill>
                <a:effectLst/>
                <a:latin typeface="Arial"/>
                <a:ea typeface="ヒラギノ角ゴ Pro W3" pitchFamily="-89" charset="-128"/>
                <a:cs typeface="ヒラギノ角ゴ Pro W3" pitchFamily="-89" charset="-128"/>
              </a:rPr>
              <a:t>Aurélie</a:t>
            </a:r>
            <a:r>
              <a:rPr lang="en-GB" sz="900" b="0" i="0" kern="1200" dirty="0">
                <a:solidFill>
                  <a:schemeClr val="tx1"/>
                </a:solidFill>
                <a:effectLst/>
                <a:latin typeface="Arial"/>
                <a:ea typeface="ヒラギノ角ゴ Pro W3" pitchFamily="-89" charset="-128"/>
                <a:cs typeface="ヒラギノ角ゴ Pro W3" pitchFamily="-89" charset="-128"/>
              </a:rPr>
              <a:t> Marrier </a:t>
            </a:r>
            <a:r>
              <a:rPr lang="en-GB" sz="900" b="0" i="0" kern="1200" dirty="0" err="1">
                <a:solidFill>
                  <a:schemeClr val="tx1"/>
                </a:solidFill>
                <a:effectLst/>
                <a:latin typeface="Arial"/>
                <a:ea typeface="ヒラギノ角ゴ Pro W3" pitchFamily="-89" charset="-128"/>
                <a:cs typeface="ヒラギノ角ゴ Pro W3" pitchFamily="-89" charset="-128"/>
              </a:rPr>
              <a:t>d'Unienville</a:t>
            </a:r>
            <a:r>
              <a:rPr lang="en-GB" sz="900" b="0" i="0" kern="1200" dirty="0">
                <a:solidFill>
                  <a:schemeClr val="tx1"/>
                </a:solidFill>
                <a:effectLst/>
                <a:latin typeface="Arial"/>
                <a:ea typeface="ヒラギノ角ゴ Pro W3" pitchFamily="-89" charset="-128"/>
                <a:cs typeface="ヒラギノ角ゴ Pro W3" pitchFamily="-89" charset="-128"/>
              </a:rPr>
              <a:t>/Oxfam</a:t>
            </a:r>
            <a:endParaRPr lang="en-US" dirty="0"/>
          </a:p>
        </p:txBody>
      </p:sp>
      <p:sp>
        <p:nvSpPr>
          <p:cNvPr id="4" name="Slide Number Placeholder 3"/>
          <p:cNvSpPr>
            <a:spLocks noGrp="1"/>
          </p:cNvSpPr>
          <p:nvPr>
            <p:ph type="sldNum" sz="quarter" idx="5"/>
          </p:nvPr>
        </p:nvSpPr>
        <p:spPr/>
        <p:txBody>
          <a:bodyPr/>
          <a:lstStyle/>
          <a:p>
            <a:fld id="{90AED0C8-3A11-4142-A5C0-D6D5446D573F}" type="slidenum">
              <a:rPr lang="id-ID" smtClean="0"/>
              <a:pPr/>
              <a:t>18</a:t>
            </a:fld>
            <a:endParaRPr lang="id-ID"/>
          </a:p>
        </p:txBody>
      </p:sp>
    </p:spTree>
    <p:extLst>
      <p:ext uri="{BB962C8B-B14F-4D97-AF65-F5344CB8AC3E}">
        <p14:creationId xmlns:p14="http://schemas.microsoft.com/office/powerpoint/2010/main" val="9607829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4213" rtl="0" eaLnBrk="0" fontAlgn="base" latinLnBrk="0" hangingPunct="0">
              <a:lnSpc>
                <a:spcPct val="100000"/>
              </a:lnSpc>
              <a:spcBef>
                <a:spcPct val="30000"/>
              </a:spcBef>
              <a:spcAft>
                <a:spcPct val="0"/>
              </a:spcAft>
              <a:buClrTx/>
              <a:buSzTx/>
              <a:buFontTx/>
              <a:buNone/>
              <a:tabLst/>
              <a:defRPr/>
            </a:pPr>
            <a:r>
              <a:rPr lang="en-GB" b="0" dirty="0"/>
              <a:t>Explain</a:t>
            </a:r>
            <a:r>
              <a:rPr lang="en-GB" b="0" baseline="0" dirty="0"/>
              <a:t> that many individuals, groups and organisations around the world are working to reduce gender inequality. Ask learners if they recognise the person in this photograph.</a:t>
            </a:r>
          </a:p>
          <a:p>
            <a:pPr marL="0" marR="0" lvl="0" indent="0" algn="l" defTabSz="684213" rtl="0" eaLnBrk="0" fontAlgn="base" latinLnBrk="0" hangingPunct="0">
              <a:lnSpc>
                <a:spcPct val="100000"/>
              </a:lnSpc>
              <a:spcBef>
                <a:spcPct val="30000"/>
              </a:spcBef>
              <a:spcAft>
                <a:spcPct val="0"/>
              </a:spcAft>
              <a:buClrTx/>
              <a:buSzTx/>
              <a:buFontTx/>
              <a:buNone/>
              <a:tabLst/>
              <a:defRPr/>
            </a:pPr>
            <a:endParaRPr lang="en-GB" b="0" baseline="0"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GB" b="0" dirty="0"/>
              <a:t>Born in 1997, Malala Yousafzai</a:t>
            </a:r>
            <a:r>
              <a:rPr lang="en-GB" b="0" baseline="0" dirty="0"/>
              <a:t> is a Pakistani activist, campaigning for the education of women and girls. In 2014, she became the youngest person to receive the Nobel Peace Prize as recognition of her work. Ask learners if they know of any other prominent campaigners for gender equality.</a:t>
            </a:r>
            <a:endParaRPr lang="en-GB" b="0" dirty="0"/>
          </a:p>
          <a:p>
            <a:pPr marL="0" marR="0" lvl="0" indent="0" algn="l" defTabSz="684213" rtl="0" eaLnBrk="0" fontAlgn="base" latinLnBrk="0" hangingPunct="0">
              <a:lnSpc>
                <a:spcPct val="100000"/>
              </a:lnSpc>
              <a:spcBef>
                <a:spcPct val="30000"/>
              </a:spcBef>
              <a:spcAft>
                <a:spcPct val="0"/>
              </a:spcAft>
              <a:buClrTx/>
              <a:buSzTx/>
              <a:buFontTx/>
              <a:buNone/>
              <a:tabLst/>
              <a:defRPr/>
            </a:pPr>
            <a:endParaRPr lang="en-GB" b="1"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GB" b="1" dirty="0"/>
              <a:t>Photo: </a:t>
            </a:r>
            <a:r>
              <a:rPr lang="en-GB" dirty="0">
                <a:effectLst/>
              </a:rPr>
              <a:t>Education campaigner Malala Yousafzai joined International Development Secretary Justine Greening in London to discuss the importance of getting girls through school around the world.</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b="1" dirty="0">
                <a:effectLst/>
              </a:rPr>
              <a:t>Credit:</a:t>
            </a:r>
            <a:r>
              <a:rPr lang="en-GB" b="1" baseline="0" dirty="0">
                <a:effectLst/>
              </a:rPr>
              <a:t> </a:t>
            </a:r>
            <a:r>
              <a:rPr lang="en-GB" baseline="0" dirty="0">
                <a:effectLst/>
              </a:rPr>
              <a:t>DFID, UK Department for International Development: https://commons.wikimedia.org/wiki/File:Malala_Yousafzai_2015.jpg</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b="0" dirty="0">
                <a:latin typeface="Arial" panose="020B0604020202020204" pitchFamily="34" charset="0"/>
                <a:cs typeface="Arial" panose="020B0604020202020204" pitchFamily="34" charset="0"/>
              </a:rPr>
              <a:t>Licensed</a:t>
            </a:r>
            <a:r>
              <a:rPr lang="en-GB" sz="900" b="0" baseline="0" dirty="0">
                <a:latin typeface="Arial" panose="020B0604020202020204" pitchFamily="34" charset="0"/>
                <a:cs typeface="Arial" panose="020B0604020202020204" pitchFamily="34" charset="0"/>
              </a:rPr>
              <a:t> under Creative Commons Attribution 2.0 Generic (CC BY 2.0) in accordance with the Open Government Licence.</a:t>
            </a:r>
            <a:endParaRPr lang="en-GB" sz="900" b="0" dirty="0">
              <a:latin typeface="Arial" panose="020B0604020202020204" pitchFamily="34" charset="0"/>
              <a:cs typeface="Arial" panose="020B0604020202020204" pitchFamily="34" charset="0"/>
            </a:endParaRPr>
          </a:p>
          <a:p>
            <a:pPr marL="0" marR="0" lvl="0" indent="0" algn="l" defTabSz="684213" rtl="0" eaLnBrk="0" fontAlgn="base" latinLnBrk="0" hangingPunct="0">
              <a:lnSpc>
                <a:spcPct val="100000"/>
              </a:lnSpc>
              <a:spcBef>
                <a:spcPct val="30000"/>
              </a:spcBef>
              <a:spcAft>
                <a:spcPct val="0"/>
              </a:spcAft>
              <a:buClrTx/>
              <a:buSzTx/>
              <a:buFontTx/>
              <a:buNone/>
              <a:tabLst/>
              <a:defRPr/>
            </a:pPr>
            <a:endParaRPr lang="en-GB" dirty="0">
              <a:effectLst/>
            </a:endParaRPr>
          </a:p>
          <a:p>
            <a:endParaRPr lang="en-GB" dirty="0"/>
          </a:p>
        </p:txBody>
      </p:sp>
      <p:sp>
        <p:nvSpPr>
          <p:cNvPr id="4" name="Slide Number Placeholder 3"/>
          <p:cNvSpPr>
            <a:spLocks noGrp="1"/>
          </p:cNvSpPr>
          <p:nvPr>
            <p:ph type="sldNum" sz="quarter" idx="10"/>
          </p:nvPr>
        </p:nvSpPr>
        <p:spPr/>
        <p:txBody>
          <a:bodyPr/>
          <a:lstStyle/>
          <a:p>
            <a:fld id="{90AED0C8-3A11-4142-A5C0-D6D5446D573F}" type="slidenum">
              <a:rPr lang="id-ID" smtClean="0"/>
              <a:pPr/>
              <a:t>19</a:t>
            </a:fld>
            <a:endParaRPr lang="id-ID"/>
          </a:p>
        </p:txBody>
      </p:sp>
    </p:spTree>
    <p:extLst>
      <p:ext uri="{BB962C8B-B14F-4D97-AF65-F5344CB8AC3E}">
        <p14:creationId xmlns:p14="http://schemas.microsoft.com/office/powerpoint/2010/main" val="475203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4213" rtl="0" eaLnBrk="0" fontAlgn="base" latinLnBrk="0" hangingPunct="0">
              <a:lnSpc>
                <a:spcPct val="100000"/>
              </a:lnSpc>
              <a:spcBef>
                <a:spcPct val="30000"/>
              </a:spcBef>
              <a:spcAft>
                <a:spcPct val="0"/>
              </a:spcAft>
              <a:buClrTx/>
              <a:buSzTx/>
              <a:buFontTx/>
              <a:buNone/>
              <a:tabLst/>
              <a:defRPr/>
            </a:pPr>
            <a:r>
              <a:rPr lang="en-GB" dirty="0"/>
              <a:t>Ask learners what they think inequality means before</a:t>
            </a:r>
            <a:r>
              <a:rPr lang="en-GB" baseline="0" dirty="0"/>
              <a:t> using this short video to help to illustrate the meaning of inequality.</a:t>
            </a:r>
          </a:p>
          <a:p>
            <a:endParaRPr lang="en-GB" dirty="0"/>
          </a:p>
          <a:p>
            <a:r>
              <a:rPr lang="en-GB" sz="900" b="0" i="0" u="none" strike="noStrike" kern="1200" baseline="0" dirty="0">
                <a:solidFill>
                  <a:schemeClr val="tx1"/>
                </a:solidFill>
                <a:latin typeface="Arial"/>
                <a:ea typeface="ヒラギノ角ゴ Pro W3" pitchFamily="-89" charset="-128"/>
                <a:cs typeface="ヒラギノ角ゴ Pro W3" pitchFamily="-89" charset="-128"/>
              </a:rPr>
              <a:t>Explain that we can think of inequality as the difference between the things some groups of people have compared with other groups of people. It is a bit like looking at how big a slice of cake one person has compared with another. </a:t>
            </a:r>
          </a:p>
          <a:p>
            <a:endParaRPr lang="en-GB" sz="900" b="0" i="0" u="none" strike="noStrike" kern="1200" baseline="0" dirty="0">
              <a:solidFill>
                <a:schemeClr val="tx1"/>
              </a:solidFill>
              <a:latin typeface="Arial"/>
              <a:ea typeface="ヒラギノ角ゴ Pro W3" pitchFamily="-89" charset="-128"/>
              <a:cs typeface="ヒラギノ角ゴ Pro W3" pitchFamily="-89" charset="-128"/>
            </a:endParaRPr>
          </a:p>
          <a:p>
            <a:r>
              <a:rPr lang="en-GB" sz="900" b="0" i="0" u="none" strike="noStrike" kern="1200" baseline="0" dirty="0">
                <a:solidFill>
                  <a:schemeClr val="tx1"/>
                </a:solidFill>
                <a:latin typeface="Arial"/>
                <a:ea typeface="ヒラギノ角ゴ Pro W3" pitchFamily="-89" charset="-128"/>
                <a:cs typeface="ヒラギノ角ゴ Pro W3" pitchFamily="-89" charset="-128"/>
              </a:rPr>
              <a:t>This additional video clip could be used with older learners to provide further information about the meaning of inequality: </a:t>
            </a:r>
            <a:r>
              <a:rPr lang="en-GB" dirty="0"/>
              <a:t>https://www.youtube.com/watch?v=V0NEUpo6Wyo </a:t>
            </a:r>
            <a:endParaRPr lang="en-GB" sz="900" b="0" i="0" u="none" strike="noStrike" kern="1200" baseline="0" dirty="0">
              <a:solidFill>
                <a:schemeClr val="tx1"/>
              </a:solidFill>
              <a:latin typeface="Arial"/>
              <a:ea typeface="ヒラギノ角ゴ Pro W3" pitchFamily="-89" charset="-128"/>
            </a:endParaRPr>
          </a:p>
          <a:p>
            <a:endParaRPr lang="en-GB" dirty="0"/>
          </a:p>
          <a:p>
            <a:endParaRPr lang="en-GB" dirty="0"/>
          </a:p>
        </p:txBody>
      </p:sp>
      <p:sp>
        <p:nvSpPr>
          <p:cNvPr id="4" name="Slide Number Placeholder 3"/>
          <p:cNvSpPr>
            <a:spLocks noGrp="1"/>
          </p:cNvSpPr>
          <p:nvPr>
            <p:ph type="sldNum" sz="quarter" idx="10"/>
          </p:nvPr>
        </p:nvSpPr>
        <p:spPr/>
        <p:txBody>
          <a:bodyPr/>
          <a:lstStyle/>
          <a:p>
            <a:fld id="{90AED0C8-3A11-4142-A5C0-D6D5446D573F}" type="slidenum">
              <a:rPr lang="id-ID" smtClean="0"/>
              <a:pPr/>
              <a:t>2</a:t>
            </a:fld>
            <a:endParaRPr lang="id-ID"/>
          </a:p>
        </p:txBody>
      </p:sp>
    </p:spTree>
    <p:extLst>
      <p:ext uri="{BB962C8B-B14F-4D97-AF65-F5344CB8AC3E}">
        <p14:creationId xmlns:p14="http://schemas.microsoft.com/office/powerpoint/2010/main" val="29061779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en-GB" sz="900" b="0" i="0" kern="1200" dirty="0">
                <a:solidFill>
                  <a:schemeClr val="tx1"/>
                </a:solidFill>
                <a:effectLst/>
                <a:latin typeface="Arial"/>
                <a:ea typeface="ヒラギノ角ゴ Pro W3" pitchFamily="-89" charset="-128"/>
                <a:cs typeface="ヒラギノ角ゴ Pro W3" pitchFamily="-89" charset="-128"/>
              </a:rPr>
              <a:t>Jonny and Juanita are a couple living in the Philippines. They share the housework between them. In this picture they are washing clothes. The couple also share the responsibility of looking after Juanita’s elderly parents.</a:t>
            </a:r>
          </a:p>
          <a:p>
            <a:pPr fontAlgn="t"/>
            <a:endParaRPr lang="en-GB" sz="900" b="0" i="0" kern="1200" dirty="0">
              <a:solidFill>
                <a:schemeClr val="tx1"/>
              </a:solidFill>
              <a:effectLst/>
              <a:latin typeface="Arial"/>
              <a:ea typeface="ヒラギノ角ゴ Pro W3" pitchFamily="-89" charset="-128"/>
              <a:cs typeface="ヒラギノ角ゴ Pro W3" pitchFamily="-89" charset="-128"/>
            </a:endParaRPr>
          </a:p>
          <a:p>
            <a:pPr fontAlgn="t"/>
            <a:r>
              <a:rPr lang="en-GB" sz="900" b="0" i="0" kern="1200" dirty="0">
                <a:solidFill>
                  <a:schemeClr val="tx1"/>
                </a:solidFill>
                <a:effectLst/>
                <a:latin typeface="Arial"/>
                <a:ea typeface="ヒラギノ角ゴ Pro W3" pitchFamily="-89" charset="-128"/>
                <a:cs typeface="ヒラギノ角ゴ Pro W3" pitchFamily="-89" charset="-128"/>
              </a:rPr>
              <a:t>Around the world, women and girls often do more unpaid care work than men and boys. This might be household chores or looking after others. In many places, these activities are still widely viewed by society to be ‘women’s work’. </a:t>
            </a:r>
          </a:p>
          <a:p>
            <a:pPr fontAlgn="t"/>
            <a:endParaRPr lang="en-GB" sz="900" b="0" i="0" kern="1200" dirty="0">
              <a:solidFill>
                <a:schemeClr val="tx1"/>
              </a:solidFill>
              <a:effectLst/>
              <a:latin typeface="Arial"/>
              <a:ea typeface="ヒラギノ角ゴ Pro W3" pitchFamily="-89" charset="-128"/>
              <a:cs typeface="ヒラギノ角ゴ Pro W3" pitchFamily="-89" charset="-128"/>
            </a:endParaRPr>
          </a:p>
          <a:p>
            <a:pPr fontAlgn="t"/>
            <a:r>
              <a:rPr lang="en-GB" sz="900" b="0" i="0" kern="1200" dirty="0">
                <a:solidFill>
                  <a:schemeClr val="tx1"/>
                </a:solidFill>
                <a:effectLst/>
                <a:latin typeface="Arial"/>
                <a:ea typeface="ヒラギノ角ゴ Pro W3" pitchFamily="-89" charset="-128"/>
                <a:cs typeface="ヒラギノ角ゴ Pro W3" pitchFamily="-89" charset="-128"/>
              </a:rPr>
              <a:t>Jonny and Juanita have been taking part in a project supported by Oxfam Philippines and some local organisations. They have received Cash for Care Work assistance. This means that the care work they do is being recognised and valued. They use the money to buy food, milk, medicines and vitamins for their elderly parents. </a:t>
            </a:r>
          </a:p>
          <a:p>
            <a:pPr fontAlgn="t"/>
            <a:endParaRPr lang="en-GB" sz="900" b="0" i="0" kern="1200" dirty="0">
              <a:solidFill>
                <a:schemeClr val="tx1"/>
              </a:solidFill>
              <a:effectLst/>
              <a:latin typeface="Arial"/>
              <a:ea typeface="ヒラギノ角ゴ Pro W3" pitchFamily="-89" charset="-128"/>
              <a:cs typeface="ヒラギノ角ゴ Pro W3" pitchFamily="-89" charset="-128"/>
            </a:endParaRPr>
          </a:p>
          <a:p>
            <a:pPr fontAlgn="t"/>
            <a:r>
              <a:rPr lang="en-GB" sz="900" b="0" i="0" kern="1200" dirty="0">
                <a:solidFill>
                  <a:schemeClr val="tx1"/>
                </a:solidFill>
                <a:effectLst/>
                <a:latin typeface="Arial"/>
                <a:ea typeface="ヒラギノ角ゴ Pro W3" pitchFamily="-89" charset="-128"/>
                <a:cs typeface="ヒラギノ角ゴ Pro W3" pitchFamily="-89" charset="-128"/>
              </a:rPr>
              <a:t>Another aim of this programme is to challenge gender stereotypes (the beliefs that people have about the characteristics of different genders) and encourage care work to be shared more equally between women and men. </a:t>
            </a:r>
          </a:p>
          <a:p>
            <a:pPr fontAlgn="t"/>
            <a:endParaRPr lang="en-GB" sz="900" b="0" i="0" kern="1200" dirty="0">
              <a:solidFill>
                <a:schemeClr val="tx1"/>
              </a:solidFill>
              <a:effectLst/>
              <a:latin typeface="Arial"/>
              <a:ea typeface="ヒラギノ角ゴ Pro W3" pitchFamily="-89" charset="-128"/>
              <a:cs typeface="ヒラギノ角ゴ Pro W3" pitchFamily="-89" charset="-128"/>
            </a:endParaRPr>
          </a:p>
          <a:p>
            <a:pPr fontAlgn="t"/>
            <a:r>
              <a:rPr lang="en-GB" sz="900" b="0" i="0" kern="1200" dirty="0">
                <a:solidFill>
                  <a:schemeClr val="tx1"/>
                </a:solidFill>
                <a:effectLst/>
                <a:latin typeface="Arial"/>
                <a:ea typeface="ヒラギノ角ゴ Pro W3" pitchFamily="-89" charset="-128"/>
                <a:cs typeface="ヒラギノ角ゴ Pro W3" pitchFamily="-89" charset="-128"/>
              </a:rPr>
              <a:t>Ask learners to think about how these gender stereotypes are formed. For example, our beliefs are influenced by the people around us - in our family, school or community; by our life experiences; the books we read; or what we see on social media. </a:t>
            </a:r>
          </a:p>
          <a:p>
            <a:pPr fontAlgn="t"/>
            <a:endParaRPr lang="en-GB" sz="900" b="0" i="0" kern="1200" dirty="0">
              <a:solidFill>
                <a:schemeClr val="tx1"/>
              </a:solidFill>
              <a:effectLst/>
              <a:latin typeface="Arial"/>
              <a:ea typeface="ヒラギノ角ゴ Pro W3" pitchFamily="-89" charset="-128"/>
              <a:cs typeface="ヒラギノ角ゴ Pro W3" pitchFamily="-89" charset="-128"/>
            </a:endParaRP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b="1" kern="1200" dirty="0">
                <a:solidFill>
                  <a:schemeClr val="tx1"/>
                </a:solidFill>
                <a:effectLst/>
                <a:latin typeface="Arial"/>
                <a:ea typeface="ヒラギノ角ゴ Pro W3" pitchFamily="-89" charset="-128"/>
                <a:cs typeface="ヒラギノ角ゴ Pro W3" pitchFamily="-89" charset="-128"/>
              </a:rPr>
              <a:t>Credit: </a:t>
            </a:r>
            <a:r>
              <a:rPr lang="en-GB" sz="900" b="0" i="0" kern="1200" dirty="0">
                <a:solidFill>
                  <a:schemeClr val="tx1"/>
                </a:solidFill>
                <a:effectLst/>
                <a:latin typeface="Arial"/>
                <a:ea typeface="ヒラギノ角ゴ Pro W3" pitchFamily="-89" charset="-128"/>
                <a:cs typeface="ヒラギノ角ゴ Pro W3" pitchFamily="-89" charset="-128"/>
              </a:rPr>
              <a:t>Princess </a:t>
            </a:r>
            <a:r>
              <a:rPr lang="en-GB" sz="900" b="0" i="0" kern="1200" dirty="0" err="1">
                <a:solidFill>
                  <a:schemeClr val="tx1"/>
                </a:solidFill>
                <a:effectLst/>
                <a:latin typeface="Arial"/>
                <a:ea typeface="ヒラギノ角ゴ Pro W3" pitchFamily="-89" charset="-128"/>
                <a:cs typeface="ヒラギノ角ゴ Pro W3" pitchFamily="-89" charset="-128"/>
              </a:rPr>
              <a:t>Taroza</a:t>
            </a:r>
            <a:r>
              <a:rPr lang="en-GB" sz="900" b="0" i="0" kern="1200" dirty="0">
                <a:solidFill>
                  <a:schemeClr val="tx1"/>
                </a:solidFill>
                <a:effectLst/>
                <a:latin typeface="Arial"/>
                <a:ea typeface="ヒラギノ角ゴ Pro W3" pitchFamily="-89" charset="-128"/>
                <a:cs typeface="ヒラギノ角ゴ Pro W3" pitchFamily="-89" charset="-128"/>
              </a:rPr>
              <a:t>/Oxfam</a:t>
            </a:r>
            <a:endParaRPr lang="en-GB" sz="900" b="0" i="1" kern="1200" dirty="0">
              <a:solidFill>
                <a:schemeClr val="tx1"/>
              </a:solidFill>
              <a:effectLst/>
              <a:latin typeface="Arial"/>
              <a:ea typeface="ヒラギノ角ゴ Pro W3" pitchFamily="-89" charset="-128"/>
              <a:cs typeface="ヒラギノ角ゴ Pro W3" pitchFamily="-89" charset="-128"/>
            </a:endParaRPr>
          </a:p>
          <a:p>
            <a:endParaRPr lang="en-GB" sz="900" b="0" i="1" kern="1200" dirty="0">
              <a:solidFill>
                <a:schemeClr val="tx1"/>
              </a:solidFill>
              <a:effectLst/>
              <a:latin typeface="Arial"/>
              <a:ea typeface="ヒラギノ角ゴ Pro W3" pitchFamily="-89" charset="-128"/>
              <a:cs typeface="ヒラギノ角ゴ Pro W3" pitchFamily="-89" charset="-128"/>
            </a:endParaRPr>
          </a:p>
          <a:p>
            <a:endParaRPr lang="en-GB" sz="900" b="0" i="1" kern="1200" dirty="0">
              <a:solidFill>
                <a:schemeClr val="tx1"/>
              </a:solidFill>
              <a:effectLst/>
              <a:latin typeface="Arial"/>
              <a:ea typeface="ヒラギノ角ゴ Pro W3" pitchFamily="-89" charset="-128"/>
              <a:cs typeface="ヒラギノ角ゴ Pro W3" pitchFamily="-89" charset="-128"/>
            </a:endParaRPr>
          </a:p>
        </p:txBody>
      </p:sp>
      <p:sp>
        <p:nvSpPr>
          <p:cNvPr id="4" name="Slide Number Placeholder 3"/>
          <p:cNvSpPr>
            <a:spLocks noGrp="1"/>
          </p:cNvSpPr>
          <p:nvPr>
            <p:ph type="sldNum" sz="quarter" idx="10"/>
          </p:nvPr>
        </p:nvSpPr>
        <p:spPr/>
        <p:txBody>
          <a:bodyPr/>
          <a:lstStyle/>
          <a:p>
            <a:fld id="{90AED0C8-3A11-4142-A5C0-D6D5446D573F}" type="slidenum">
              <a:rPr lang="id-ID" smtClean="0"/>
              <a:pPr/>
              <a:t>20</a:t>
            </a:fld>
            <a:endParaRPr lang="id-ID"/>
          </a:p>
        </p:txBody>
      </p:sp>
    </p:spTree>
    <p:extLst>
      <p:ext uri="{BB962C8B-B14F-4D97-AF65-F5344CB8AC3E}">
        <p14:creationId xmlns:p14="http://schemas.microsoft.com/office/powerpoint/2010/main" val="5194164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Since</a:t>
            </a:r>
            <a:r>
              <a:rPr lang="en-US" b="0" baseline="0" dirty="0"/>
              <a:t> 2006, an </a:t>
            </a:r>
            <a:r>
              <a:rPr lang="en-US" b="0" baseline="0" dirty="0" err="1"/>
              <a:t>organisation</a:t>
            </a:r>
            <a:r>
              <a:rPr lang="en-US" b="0" baseline="0" dirty="0"/>
              <a:t> called the World Economic Forum has published an annual report which measures gender equality in countries around the world. Countries are given a Global Gender Gap Index according to their gender gap in health, education, economy and politics. The closer this figure is to 1, the more gender-equal the country is. </a:t>
            </a:r>
          </a:p>
          <a:p>
            <a:endParaRPr lang="en-US" b="0" baseline="0"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US" b="0" baseline="0" dirty="0"/>
              <a:t>Iceland is the most gender-equal country in the world; Afghanistan is the most unequal.</a:t>
            </a:r>
            <a:r>
              <a:rPr lang="en-US" b="0" baseline="30000" dirty="0"/>
              <a:t>1</a:t>
            </a:r>
            <a:r>
              <a:rPr lang="en-GB" sz="900" kern="1200" baseline="0" dirty="0">
                <a:solidFill>
                  <a:schemeClr val="tx1"/>
                </a:solidFill>
                <a:effectLst/>
                <a:latin typeface="Arial"/>
                <a:ea typeface="ヒラギノ角ゴ Pro W3" pitchFamily="-89" charset="-128"/>
                <a:cs typeface="ヒラギノ角ゴ Pro W3" pitchFamily="-89" charset="-128"/>
              </a:rPr>
              <a:t> Progress is being made in many countries to make life more equal</a:t>
            </a:r>
            <a:r>
              <a:rPr lang="en-GB" sz="900" b="1" kern="1200" baseline="0" dirty="0">
                <a:solidFill>
                  <a:schemeClr val="tx1"/>
                </a:solidFill>
                <a:effectLst/>
                <a:latin typeface="Arial"/>
                <a:ea typeface="ヒラギノ角ゴ Pro W3" pitchFamily="-89" charset="-128"/>
                <a:cs typeface="ヒラギノ角ゴ Pro W3" pitchFamily="-89" charset="-128"/>
              </a:rPr>
              <a:t>,</a:t>
            </a:r>
            <a:r>
              <a:rPr lang="en-GB" sz="900" kern="1200" baseline="0" dirty="0">
                <a:solidFill>
                  <a:schemeClr val="tx1"/>
                </a:solidFill>
                <a:effectLst/>
                <a:latin typeface="Arial"/>
                <a:ea typeface="ヒラギノ角ゴ Pro W3" pitchFamily="-89" charset="-128"/>
                <a:cs typeface="ヒラギノ角ゴ Pro W3" pitchFamily="-89" charset="-128"/>
              </a:rPr>
              <a:t> but </a:t>
            </a:r>
            <a:r>
              <a:rPr lang="en-US" b="0" baseline="0" dirty="0"/>
              <a:t>there is a still long way to go before life outcomes and opportunities are equal for women and men, and girls and boys. </a:t>
            </a:r>
            <a:r>
              <a:rPr lang="en-GB" sz="900" kern="1200" baseline="0" dirty="0">
                <a:solidFill>
                  <a:schemeClr val="tx1"/>
                </a:solidFill>
                <a:effectLst/>
                <a:latin typeface="Arial"/>
                <a:ea typeface="ヒラギノ角ゴ Pro W3" pitchFamily="-89" charset="-128"/>
                <a:cs typeface="ヒラギノ角ゴ Pro W3" pitchFamily="-89" charset="-128"/>
              </a:rPr>
              <a:t>No country is yet completely equal (in other words</a:t>
            </a:r>
            <a:r>
              <a:rPr lang="en-GB" sz="900" b="0" kern="1200" baseline="0" dirty="0">
                <a:solidFill>
                  <a:schemeClr val="tx1"/>
                </a:solidFill>
                <a:effectLst/>
                <a:latin typeface="Arial"/>
                <a:ea typeface="ヒラギノ角ゴ Pro W3" pitchFamily="-89" charset="-128"/>
                <a:cs typeface="ヒラギノ角ゴ Pro W3" pitchFamily="-89" charset="-128"/>
              </a:rPr>
              <a:t>,</a:t>
            </a:r>
            <a:r>
              <a:rPr lang="en-GB" sz="900" kern="1200" baseline="0" dirty="0">
                <a:solidFill>
                  <a:schemeClr val="tx1"/>
                </a:solidFill>
                <a:effectLst/>
                <a:latin typeface="Arial"/>
                <a:ea typeface="ヒラギノ角ゴ Pro W3" pitchFamily="-89" charset="-128"/>
                <a:cs typeface="ヒラギノ角ゴ Pro W3" pitchFamily="-89" charset="-128"/>
              </a:rPr>
              <a:t> has a Global Gender Gap Index of 1). It is estimated that it</a:t>
            </a:r>
            <a:r>
              <a:rPr lang="en-US" b="0" baseline="0" dirty="0"/>
              <a:t> will take over 135 years to close the world’s gender gap and make life equal for women and men.</a:t>
            </a:r>
            <a:r>
              <a:rPr lang="en-US" b="0" baseline="30000" dirty="0"/>
              <a:t>1</a:t>
            </a:r>
            <a:r>
              <a:rPr lang="en-US" b="0" baseline="0" dirty="0"/>
              <a:t> </a:t>
            </a:r>
          </a:p>
          <a:p>
            <a:endParaRPr lang="en-US" b="0" baseline="0" dirty="0"/>
          </a:p>
          <a:p>
            <a:r>
              <a:rPr lang="en-GB" sz="900" b="1" kern="1200" baseline="0" dirty="0">
                <a:solidFill>
                  <a:schemeClr val="tx1"/>
                </a:solidFill>
                <a:effectLst/>
                <a:latin typeface="Arial"/>
                <a:ea typeface="ヒラギノ角ゴ Pro W3" pitchFamily="-89" charset="-128"/>
              </a:rPr>
              <a:t>Source</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b="0" baseline="30000" dirty="0"/>
              <a:t>1</a:t>
            </a:r>
            <a:r>
              <a:rPr lang="en-GB" b="0" dirty="0"/>
              <a:t>World Economic Forum (2021). </a:t>
            </a:r>
            <a:r>
              <a:rPr lang="en-GB" b="0" i="1" dirty="0"/>
              <a:t>Global</a:t>
            </a:r>
            <a:r>
              <a:rPr lang="en-GB" b="0" i="1" baseline="0" dirty="0"/>
              <a:t> Gender Gap Report 2021. </a:t>
            </a:r>
            <a:r>
              <a:rPr lang="en-GB" b="0" i="0" u="none" baseline="0" dirty="0"/>
              <a:t>Switzerland: World Economic Forum.</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b="0" i="0" u="none" baseline="0" dirty="0"/>
              <a:t>https://www.weforum.org/reports/global-gender-gap-report-2021#report-nav</a:t>
            </a:r>
          </a:p>
          <a:p>
            <a:pPr marL="0" marR="0" lvl="0" indent="0" algn="l" defTabSz="684213"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US" b="1" dirty="0"/>
              <a:t>Photo:</a:t>
            </a:r>
            <a:r>
              <a:rPr lang="en-US" b="1" baseline="0" dirty="0"/>
              <a:t> </a:t>
            </a:r>
            <a:r>
              <a:rPr lang="en-GB" b="0" baseline="0" dirty="0"/>
              <a:t>This group of refugee women in Tripoli, Lebanon, are fighting against gender-based violence and empowering other women in their communities to do the same. This women’s group was set up a decade ago with the support of Oxfam and partner organisations. Women receive training to help them provide support and advice to other women in the community. </a:t>
            </a:r>
            <a:r>
              <a:rPr lang="en-US" b="1" dirty="0"/>
              <a:t>Credit:</a:t>
            </a:r>
            <a:r>
              <a:rPr lang="en-US" b="1" baseline="0" dirty="0"/>
              <a:t> </a:t>
            </a:r>
            <a:r>
              <a:rPr lang="en-GB" sz="900" b="0" i="0" kern="1200" dirty="0" err="1">
                <a:solidFill>
                  <a:schemeClr val="tx1"/>
                </a:solidFill>
                <a:effectLst/>
                <a:latin typeface="Arial"/>
                <a:ea typeface="ヒラギノ角ゴ Pro W3" pitchFamily="-89" charset="-128"/>
                <a:cs typeface="ヒラギノ角ゴ Pro W3" pitchFamily="-89" charset="-128"/>
              </a:rPr>
              <a:t>Natheer</a:t>
            </a:r>
            <a:r>
              <a:rPr lang="en-GB" sz="900" b="0" i="0" kern="1200" dirty="0">
                <a:solidFill>
                  <a:schemeClr val="tx1"/>
                </a:solidFill>
                <a:effectLst/>
                <a:latin typeface="Arial"/>
                <a:ea typeface="ヒラギノ角ゴ Pro W3" pitchFamily="-89" charset="-128"/>
                <a:cs typeface="ヒラギノ角ゴ Pro W3" pitchFamily="-89" charset="-128"/>
              </a:rPr>
              <a:t> Halawani</a:t>
            </a:r>
            <a:endParaRPr lang="en-US" dirty="0"/>
          </a:p>
        </p:txBody>
      </p:sp>
      <p:sp>
        <p:nvSpPr>
          <p:cNvPr id="4" name="Slide Number Placeholder 3"/>
          <p:cNvSpPr>
            <a:spLocks noGrp="1"/>
          </p:cNvSpPr>
          <p:nvPr>
            <p:ph type="sldNum" sz="quarter" idx="5"/>
          </p:nvPr>
        </p:nvSpPr>
        <p:spPr/>
        <p:txBody>
          <a:bodyPr/>
          <a:lstStyle/>
          <a:p>
            <a:fld id="{90AED0C8-3A11-4142-A5C0-D6D5446D573F}" type="slidenum">
              <a:rPr lang="id-ID" smtClean="0"/>
              <a:pPr/>
              <a:t>21</a:t>
            </a:fld>
            <a:endParaRPr lang="id-ID"/>
          </a:p>
        </p:txBody>
      </p:sp>
    </p:spTree>
    <p:extLst>
      <p:ext uri="{BB962C8B-B14F-4D97-AF65-F5344CB8AC3E}">
        <p14:creationId xmlns:p14="http://schemas.microsoft.com/office/powerpoint/2010/main" val="27315232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900" kern="1200" dirty="0">
                <a:solidFill>
                  <a:schemeClr val="tx1"/>
                </a:solidFill>
                <a:effectLst/>
                <a:latin typeface="Arial"/>
                <a:ea typeface="ヒラギノ角ゴ Pro W3" pitchFamily="-89" charset="-128"/>
                <a:cs typeface="ヒラギノ角ゴ Pro W3" pitchFamily="-89" charset="-128"/>
              </a:rPr>
              <a:t>Allow time for learners to reflect on the facts they have learned about women and the gender gap. You might like to ask them to think on their own for a minute, before sharing their</a:t>
            </a:r>
            <a:r>
              <a:rPr lang="en-GB" sz="900" kern="1200" baseline="0" dirty="0">
                <a:solidFill>
                  <a:schemeClr val="tx1"/>
                </a:solidFill>
                <a:effectLst/>
                <a:latin typeface="Arial"/>
                <a:ea typeface="ヒラギノ角ゴ Pro W3" pitchFamily="-89" charset="-128"/>
                <a:cs typeface="ヒラギノ角ゴ Pro W3" pitchFamily="-89" charset="-128"/>
              </a:rPr>
              <a:t> ideas with the person next to them.</a:t>
            </a:r>
          </a:p>
          <a:p>
            <a:pPr lvl="0"/>
            <a:endParaRPr lang="en-GB" sz="900" kern="1200" baseline="0" dirty="0">
              <a:solidFill>
                <a:schemeClr val="tx1"/>
              </a:solidFill>
              <a:effectLst/>
              <a:latin typeface="Arial"/>
              <a:ea typeface="ヒラギノ角ゴ Pro W3" pitchFamily="-89" charset="-128"/>
              <a:cs typeface="ヒラギノ角ゴ Pro W3" pitchFamily="-89" charset="-128"/>
            </a:endParaRPr>
          </a:p>
          <a:p>
            <a:pPr lvl="0"/>
            <a:r>
              <a:rPr lang="en-GB" sz="900" kern="1200" baseline="0" dirty="0">
                <a:solidFill>
                  <a:schemeClr val="tx1"/>
                </a:solidFill>
                <a:effectLst/>
                <a:latin typeface="Arial"/>
                <a:ea typeface="ヒラギノ角ゴ Pro W3" pitchFamily="-89" charset="-128"/>
                <a:cs typeface="ヒラギノ角ゴ Pro W3" pitchFamily="-89" charset="-128"/>
              </a:rPr>
              <a:t>Possible discussion questions are provided below:</a:t>
            </a:r>
          </a:p>
          <a:p>
            <a:pPr lvl="0"/>
            <a:endParaRPr lang="en-GB" sz="900" kern="1200" baseline="0" dirty="0">
              <a:solidFill>
                <a:schemeClr val="tx1"/>
              </a:solidFill>
              <a:effectLst/>
              <a:latin typeface="Arial"/>
              <a:ea typeface="ヒラギノ角ゴ Pro W3" pitchFamily="-89" charset="-128"/>
              <a:cs typeface="ヒラギノ角ゴ Pro W3" pitchFamily="-89" charset="-128"/>
            </a:endParaRPr>
          </a:p>
          <a:p>
            <a:pPr marL="171450" lvl="0" indent="-171450">
              <a:buFont typeface="Arial" panose="020B0604020202020204" pitchFamily="34" charset="0"/>
              <a:buChar char="•"/>
            </a:pPr>
            <a:r>
              <a:rPr lang="en-GB" sz="900" i="0" kern="1200" baseline="0" dirty="0">
                <a:solidFill>
                  <a:schemeClr val="tx1"/>
                </a:solidFill>
                <a:effectLst/>
                <a:latin typeface="Arial"/>
                <a:ea typeface="ヒラギノ角ゴ Pro W3" pitchFamily="-89" charset="-128"/>
                <a:cs typeface="ヒラギノ角ゴ Pro W3" pitchFamily="-89" charset="-128"/>
              </a:rPr>
              <a:t>What are some of the ways in which the lives of women and men</a:t>
            </a:r>
            <a:r>
              <a:rPr lang="en-GB" sz="900" i="0" strike="sngStrike" kern="1200" baseline="0" dirty="0">
                <a:solidFill>
                  <a:schemeClr val="tx1"/>
                </a:solidFill>
                <a:effectLst/>
                <a:latin typeface="Arial"/>
                <a:ea typeface="ヒラギノ角ゴ Pro W3" pitchFamily="-89" charset="-128"/>
                <a:cs typeface="ヒラギノ角ゴ Pro W3" pitchFamily="-89" charset="-128"/>
              </a:rPr>
              <a:t>,</a:t>
            </a:r>
            <a:r>
              <a:rPr lang="en-GB" sz="900" i="0" kern="1200" baseline="0" dirty="0">
                <a:solidFill>
                  <a:schemeClr val="tx1"/>
                </a:solidFill>
                <a:effectLst/>
                <a:latin typeface="Arial"/>
                <a:ea typeface="ヒラギノ角ゴ Pro W3" pitchFamily="-89" charset="-128"/>
                <a:cs typeface="ヒラギノ角ゴ Pro W3" pitchFamily="-89" charset="-128"/>
              </a:rPr>
              <a:t> or boys and girls are unequal?</a:t>
            </a:r>
          </a:p>
          <a:p>
            <a:pPr marL="171450" lvl="0" indent="-171450">
              <a:buFont typeface="Arial" panose="020B0604020202020204" pitchFamily="34" charset="0"/>
              <a:buChar char="•"/>
            </a:pPr>
            <a:r>
              <a:rPr lang="en-GB" sz="900" i="0" kern="1200" baseline="0" dirty="0">
                <a:solidFill>
                  <a:schemeClr val="tx1"/>
                </a:solidFill>
                <a:effectLst/>
                <a:latin typeface="Arial"/>
                <a:ea typeface="ヒラギノ角ゴ Pro W3" pitchFamily="-89" charset="-128"/>
                <a:cs typeface="ヒラギノ角ゴ Pro W3" pitchFamily="-89" charset="-128"/>
              </a:rPr>
              <a:t>What gender inequalities are there in our school or community?</a:t>
            </a:r>
          </a:p>
          <a:p>
            <a:pPr marL="171450" lvl="0" indent="-171450">
              <a:buFont typeface="Arial" panose="020B0604020202020204" pitchFamily="34" charset="0"/>
              <a:buChar char="•"/>
            </a:pPr>
            <a:r>
              <a:rPr lang="en-GB" sz="900" i="0" kern="1200" baseline="0" dirty="0">
                <a:solidFill>
                  <a:schemeClr val="tx1"/>
                </a:solidFill>
                <a:effectLst/>
                <a:latin typeface="Arial"/>
                <a:ea typeface="ヒラギノ角ゴ Pro W3" pitchFamily="-89" charset="-128"/>
                <a:cs typeface="ヒラギノ角ゴ Pro W3" pitchFamily="-89" charset="-128"/>
              </a:rPr>
              <a:t>How do you treat girls and boys, or men and women differently? What beliefs do you have about what girls and boys (or men and women) can or cannot do?</a:t>
            </a:r>
          </a:p>
          <a:p>
            <a:pPr marL="171450" lvl="0" indent="-171450">
              <a:buFont typeface="Arial" panose="020B0604020202020204" pitchFamily="34" charset="0"/>
              <a:buChar char="•"/>
            </a:pPr>
            <a:r>
              <a:rPr lang="en-GB" sz="900" i="0" kern="1200" baseline="0" dirty="0">
                <a:solidFill>
                  <a:schemeClr val="tx1"/>
                </a:solidFill>
                <a:effectLst/>
                <a:latin typeface="Arial"/>
                <a:ea typeface="ヒラギノ角ゴ Pro W3" pitchFamily="-89" charset="-128"/>
                <a:cs typeface="ヒラギノ角ゴ Pro W3" pitchFamily="-89" charset="-128"/>
              </a:rPr>
              <a:t>What do you think are the reasons for some of these differences?</a:t>
            </a:r>
          </a:p>
          <a:p>
            <a:pPr marL="171450" lvl="0" indent="-171450">
              <a:buFont typeface="Arial" panose="020B0604020202020204" pitchFamily="34" charset="0"/>
              <a:buChar char="•"/>
            </a:pPr>
            <a:r>
              <a:rPr lang="en-GB" sz="900" i="0" kern="1200" baseline="0" dirty="0">
                <a:solidFill>
                  <a:schemeClr val="tx1"/>
                </a:solidFill>
                <a:effectLst/>
                <a:latin typeface="Arial"/>
                <a:ea typeface="ヒラギノ角ゴ Pro W3" pitchFamily="-89" charset="-128"/>
                <a:cs typeface="ヒラギノ角ゴ Pro W3" pitchFamily="-89" charset="-128"/>
              </a:rPr>
              <a:t>What do you think might be the effects of these inequalities on people’s lives?</a:t>
            </a:r>
          </a:p>
          <a:p>
            <a:pPr marL="171450" lvl="0" indent="-171450">
              <a:buFont typeface="Arial" panose="020B0604020202020204" pitchFamily="34" charset="0"/>
              <a:buChar char="•"/>
            </a:pPr>
            <a:r>
              <a:rPr lang="en-GB" sz="900" i="0" kern="1200" baseline="0" dirty="0">
                <a:solidFill>
                  <a:schemeClr val="tx1"/>
                </a:solidFill>
                <a:effectLst/>
                <a:latin typeface="Arial"/>
                <a:ea typeface="ヒラギノ角ゴ Pro W3" pitchFamily="-89" charset="-128"/>
                <a:cs typeface="ヒラギノ角ゴ Pro W3" pitchFamily="-89" charset="-128"/>
              </a:rPr>
              <a:t>What do you think the solutions might be?</a:t>
            </a:r>
          </a:p>
          <a:p>
            <a:pPr marL="171450" lvl="0" indent="-171450">
              <a:buFont typeface="Arial" panose="020B0604020202020204" pitchFamily="34" charset="0"/>
              <a:buChar char="•"/>
            </a:pPr>
            <a:endParaRPr lang="en-GB" sz="900" i="0" kern="1200" baseline="0" dirty="0">
              <a:solidFill>
                <a:schemeClr val="tx1"/>
              </a:solidFill>
              <a:effectLst/>
              <a:latin typeface="Arial"/>
              <a:ea typeface="ヒラギノ角ゴ Pro W3" pitchFamily="-89" charset="-128"/>
              <a:cs typeface="ヒラギノ角ゴ Pro W3" pitchFamily="-89" charset="-128"/>
            </a:endParaRPr>
          </a:p>
          <a:p>
            <a:pPr marL="0" lvl="0" indent="0">
              <a:buFont typeface="Arial" panose="020B0604020202020204" pitchFamily="34" charset="0"/>
              <a:buNone/>
            </a:pPr>
            <a:endParaRPr lang="en-GB" sz="900" i="1" u="sng" kern="1200" baseline="0" dirty="0">
              <a:solidFill>
                <a:schemeClr val="tx1"/>
              </a:solidFill>
              <a:effectLst/>
              <a:latin typeface="Arial"/>
              <a:ea typeface="ヒラギノ角ゴ Pro W3" pitchFamily="-89" charset="-128"/>
              <a:cs typeface="ヒラギノ角ゴ Pro W3" pitchFamily="-89" charset="-128"/>
            </a:endParaRPr>
          </a:p>
        </p:txBody>
      </p:sp>
      <p:sp>
        <p:nvSpPr>
          <p:cNvPr id="4" name="Slide Number Placeholder 3"/>
          <p:cNvSpPr>
            <a:spLocks noGrp="1"/>
          </p:cNvSpPr>
          <p:nvPr>
            <p:ph type="sldNum" sz="quarter" idx="10"/>
          </p:nvPr>
        </p:nvSpPr>
        <p:spPr/>
        <p:txBody>
          <a:bodyPr/>
          <a:lstStyle/>
          <a:p>
            <a:fld id="{90AED0C8-3A11-4142-A5C0-D6D5446D573F}" type="slidenum">
              <a:rPr lang="id-ID" smtClean="0"/>
              <a:pPr/>
              <a:t>22</a:t>
            </a:fld>
            <a:endParaRPr lang="id-ID"/>
          </a:p>
        </p:txBody>
      </p:sp>
    </p:spTree>
    <p:extLst>
      <p:ext uri="{BB962C8B-B14F-4D97-AF65-F5344CB8AC3E}">
        <p14:creationId xmlns:p14="http://schemas.microsoft.com/office/powerpoint/2010/main" val="32462227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900" kern="1200" baseline="0" dirty="0">
                <a:solidFill>
                  <a:schemeClr val="tx1"/>
                </a:solidFill>
                <a:effectLst/>
                <a:latin typeface="Arial"/>
                <a:ea typeface="ヒラギノ角ゴ Pro W3" pitchFamily="-89" charset="-128"/>
                <a:cs typeface="ヒラギノ角ゴ Pro W3" pitchFamily="-89" charset="-128"/>
              </a:rPr>
              <a:t>Finish by asking learners what changes they would like to see in their school, community and the world to make it a fairer place whatever your gender. </a:t>
            </a:r>
          </a:p>
          <a:p>
            <a:pPr lvl="0"/>
            <a:endParaRPr lang="en-GB" sz="900" kern="1200" baseline="0" dirty="0">
              <a:solidFill>
                <a:schemeClr val="tx1"/>
              </a:solidFill>
              <a:effectLst/>
              <a:latin typeface="Arial"/>
              <a:ea typeface="ヒラギノ角ゴ Pro W3" pitchFamily="-89" charset="-128"/>
              <a:cs typeface="ヒラギノ角ゴ Pro W3" pitchFamily="-89" charset="-128"/>
            </a:endParaRPr>
          </a:p>
          <a:p>
            <a:pPr marL="171450" lvl="0" indent="-171450">
              <a:buFont typeface="Arial" panose="020B0604020202020204" pitchFamily="34" charset="0"/>
              <a:buChar char="•"/>
            </a:pPr>
            <a:r>
              <a:rPr lang="en-GB" sz="900" i="0" kern="1200" baseline="0" dirty="0">
                <a:solidFill>
                  <a:schemeClr val="tx1"/>
                </a:solidFill>
                <a:effectLst/>
                <a:latin typeface="Arial"/>
                <a:ea typeface="ヒラギノ角ゴ Pro W3" pitchFamily="-89" charset="-128"/>
                <a:cs typeface="ヒラギノ角ゴ Pro W3" pitchFamily="-89" charset="-128"/>
              </a:rPr>
              <a:t>What would your ideal future look like? </a:t>
            </a:r>
          </a:p>
          <a:p>
            <a:pPr marL="171450" lvl="0" indent="-171450">
              <a:buFont typeface="Arial" panose="020B0604020202020204" pitchFamily="34" charset="0"/>
              <a:buChar char="•"/>
            </a:pPr>
            <a:r>
              <a:rPr lang="en-GB" sz="900" i="0" kern="1200" baseline="0" dirty="0">
                <a:solidFill>
                  <a:schemeClr val="tx1"/>
                </a:solidFill>
                <a:effectLst/>
                <a:latin typeface="Arial"/>
                <a:ea typeface="ヒラギノ角ゴ Pro W3" pitchFamily="-89" charset="-128"/>
                <a:cs typeface="ヒラギノ角ゴ Pro W3" pitchFamily="-89" charset="-128"/>
              </a:rPr>
              <a:t>Who do you think should be taking action to make these changes happen? </a:t>
            </a:r>
          </a:p>
          <a:p>
            <a:pPr marL="171450" lvl="0" indent="-171450">
              <a:buFont typeface="Arial" panose="020B0604020202020204" pitchFamily="34" charset="0"/>
              <a:buChar char="•"/>
            </a:pPr>
            <a:r>
              <a:rPr lang="en-GB" sz="900" i="0" kern="1200" baseline="0" dirty="0">
                <a:solidFill>
                  <a:schemeClr val="tx1"/>
                </a:solidFill>
                <a:effectLst/>
                <a:latin typeface="Arial"/>
                <a:ea typeface="ヒラギノ角ゴ Pro W3" pitchFamily="-89" charset="-128"/>
                <a:cs typeface="ヒラギノ角ゴ Pro W3" pitchFamily="-89" charset="-128"/>
              </a:rPr>
              <a:t>How can we help to create this ideal future?</a:t>
            </a:r>
          </a:p>
          <a:p>
            <a:pPr lvl="0"/>
            <a:endParaRPr lang="en-GB" sz="900" kern="1200" baseline="0" dirty="0">
              <a:solidFill>
                <a:schemeClr val="tx1"/>
              </a:solidFill>
              <a:effectLst/>
              <a:latin typeface="Arial"/>
              <a:ea typeface="ヒラギノ角ゴ Pro W3" pitchFamily="-89" charset="-128"/>
              <a:cs typeface="ヒラギノ角ゴ Pro W3" pitchFamily="-89" charset="-128"/>
            </a:endParaRPr>
          </a:p>
          <a:p>
            <a:pPr lvl="0"/>
            <a:r>
              <a:rPr lang="en-GB" sz="900" kern="1200" baseline="0" dirty="0">
                <a:solidFill>
                  <a:schemeClr val="tx1"/>
                </a:solidFill>
                <a:effectLst/>
                <a:latin typeface="Arial"/>
                <a:ea typeface="ヒラギノ角ゴ Pro W3" pitchFamily="-89" charset="-128"/>
                <a:cs typeface="ヒラギノ角ゴ Pro W3" pitchFamily="-89" charset="-128"/>
              </a:rPr>
              <a:t>Perhaps you could make a tree of pledges to display in the school entrance. Invite everyone to write an individual action they are going to take on a cut-out paper leaf or piece of ribbon to attach to the tree.</a:t>
            </a:r>
          </a:p>
          <a:p>
            <a:pPr lvl="0"/>
            <a:endParaRPr lang="en-GB" sz="900" kern="1200" baseline="0" dirty="0">
              <a:solidFill>
                <a:schemeClr val="tx1"/>
              </a:solidFill>
              <a:effectLst/>
              <a:latin typeface="Arial"/>
              <a:ea typeface="ヒラギノ角ゴ Pro W3" pitchFamily="-89" charset="-128"/>
              <a:cs typeface="ヒラギノ角ゴ Pro W3" pitchFamily="-89" charset="-128"/>
            </a:endParaRPr>
          </a:p>
          <a:p>
            <a:pPr lvl="0"/>
            <a:r>
              <a:rPr lang="en-GB" sz="900" b="1" kern="1200" baseline="0" dirty="0">
                <a:solidFill>
                  <a:schemeClr val="tx1"/>
                </a:solidFill>
                <a:effectLst/>
                <a:latin typeface="Arial"/>
                <a:ea typeface="ヒラギノ角ゴ Pro W3" pitchFamily="-89" charset="-128"/>
                <a:cs typeface="ヒラギノ角ゴ Pro W3" pitchFamily="-89" charset="-128"/>
              </a:rPr>
              <a:t>Credit:</a:t>
            </a:r>
            <a:r>
              <a:rPr lang="en-GB" sz="900" kern="1200" baseline="0" dirty="0">
                <a:solidFill>
                  <a:schemeClr val="tx1"/>
                </a:solidFill>
                <a:effectLst/>
                <a:latin typeface="Arial"/>
                <a:ea typeface="ヒラギノ角ゴ Pro W3" pitchFamily="-89" charset="-128"/>
                <a:cs typeface="ヒラギノ角ゴ Pro W3" pitchFamily="-89" charset="-128"/>
              </a:rPr>
              <a:t> https://pixabay.com/vectors/ecological-leaf-leaves-nature-2026102/</a:t>
            </a:r>
          </a:p>
          <a:p>
            <a:pPr lvl="0"/>
            <a:endParaRPr lang="en-GB" sz="900" kern="1200" baseline="0" dirty="0">
              <a:solidFill>
                <a:schemeClr val="tx1"/>
              </a:solidFill>
              <a:effectLst/>
              <a:latin typeface="Arial"/>
              <a:ea typeface="ヒラギノ角ゴ Pro W3" pitchFamily="-89" charset="-128"/>
              <a:cs typeface="ヒラギノ角ゴ Pro W3" pitchFamily="-89" charset="-128"/>
            </a:endParaRPr>
          </a:p>
          <a:p>
            <a:endParaRPr lang="en-US" dirty="0"/>
          </a:p>
        </p:txBody>
      </p:sp>
      <p:sp>
        <p:nvSpPr>
          <p:cNvPr id="4" name="Slide Number Placeholder 3"/>
          <p:cNvSpPr>
            <a:spLocks noGrp="1"/>
          </p:cNvSpPr>
          <p:nvPr>
            <p:ph type="sldNum" sz="quarter" idx="5"/>
          </p:nvPr>
        </p:nvSpPr>
        <p:spPr/>
        <p:txBody>
          <a:bodyPr/>
          <a:lstStyle/>
          <a:p>
            <a:fld id="{90AED0C8-3A11-4142-A5C0-D6D5446D573F}" type="slidenum">
              <a:rPr lang="id-ID" smtClean="0"/>
              <a:pPr/>
              <a:t>23</a:t>
            </a:fld>
            <a:endParaRPr lang="id-ID"/>
          </a:p>
        </p:txBody>
      </p:sp>
    </p:spTree>
    <p:extLst>
      <p:ext uri="{BB962C8B-B14F-4D97-AF65-F5344CB8AC3E}">
        <p14:creationId xmlns:p14="http://schemas.microsoft.com/office/powerpoint/2010/main" val="2132310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b="0" i="0" u="none" strike="noStrike" kern="1200" baseline="0" dirty="0">
                <a:solidFill>
                  <a:schemeClr val="tx1"/>
                </a:solidFill>
                <a:latin typeface="Arial"/>
                <a:ea typeface="ヒラギノ角ゴ Pro W3" pitchFamily="-89" charset="-128"/>
                <a:cs typeface="ヒラギノ角ゴ Pro W3" pitchFamily="-89" charset="-128"/>
              </a:rPr>
              <a:t>People often think of inequality in terms of how much money different people have, but there are lots of other ways in which people’s lives and experiences are unequal.</a:t>
            </a:r>
          </a:p>
          <a:p>
            <a:endParaRPr lang="en-GB" sz="900" b="0" i="0" u="none" strike="noStrike" kern="1200" baseline="0" dirty="0">
              <a:solidFill>
                <a:schemeClr val="tx1"/>
              </a:solidFill>
              <a:latin typeface="Arial"/>
              <a:ea typeface="ヒラギノ角ゴ Pro W3" pitchFamily="-89" charset="-128"/>
              <a:cs typeface="ヒラギノ角ゴ Pro W3" pitchFamily="-89" charset="-128"/>
            </a:endParaRPr>
          </a:p>
          <a:p>
            <a:r>
              <a:rPr lang="en-GB" sz="900" b="0" i="0" u="none" strike="noStrike" kern="1200" baseline="0" dirty="0">
                <a:solidFill>
                  <a:schemeClr val="tx1"/>
                </a:solidFill>
                <a:latin typeface="Arial"/>
                <a:ea typeface="ヒラギノ角ゴ Pro W3" pitchFamily="-89" charset="-128"/>
                <a:cs typeface="ヒラギノ角ゴ Pro W3" pitchFamily="-89" charset="-128"/>
              </a:rPr>
              <a:t>Discuss learners’ ideas about ways in which people’s lives might be unequal. Some suggestions are provided on the following side.</a:t>
            </a:r>
          </a:p>
          <a:p>
            <a:endParaRPr lang="en-GB" sz="900" b="0" i="0" u="none" strike="noStrike" kern="1200" baseline="0" dirty="0">
              <a:solidFill>
                <a:schemeClr val="tx1"/>
              </a:solidFill>
              <a:latin typeface="Arial"/>
              <a:ea typeface="ヒラギノ角ゴ Pro W3" pitchFamily="-89" charset="-128"/>
              <a:cs typeface="ヒラギノ角ゴ Pro W3" pitchFamily="-89" charset="-128"/>
            </a:endParaRPr>
          </a:p>
          <a:p>
            <a:pPr fontAlgn="t"/>
            <a:r>
              <a:rPr lang="en-GB" b="1" dirty="0"/>
              <a:t>Photo: </a:t>
            </a:r>
            <a:r>
              <a:rPr lang="en-GB" sz="900" b="0" i="0" kern="1200" dirty="0">
                <a:solidFill>
                  <a:schemeClr val="tx1"/>
                </a:solidFill>
                <a:effectLst/>
                <a:latin typeface="Arial"/>
                <a:ea typeface="ヒラギノ角ゴ Pro W3" pitchFamily="-89" charset="-128"/>
                <a:cs typeface="ヒラギノ角ゴ Pro W3" pitchFamily="-89" charset="-128"/>
              </a:rPr>
              <a:t>A low-income neighbourhood next to the high-rise residences of a more affluent area, in the western suburbs of Mumbai, India. </a:t>
            </a:r>
          </a:p>
          <a:p>
            <a:pPr fontAlgn="t"/>
            <a:r>
              <a:rPr lang="en-GB" sz="900" b="1" i="0" kern="1200" baseline="0" dirty="0">
                <a:solidFill>
                  <a:schemeClr val="tx1"/>
                </a:solidFill>
                <a:effectLst/>
                <a:latin typeface="Arial"/>
                <a:ea typeface="ヒラギノ角ゴ Pro W3" pitchFamily="-89" charset="-128"/>
              </a:rPr>
              <a:t>Credit: </a:t>
            </a:r>
            <a:r>
              <a:rPr lang="en-GB" sz="900" b="0" i="0" kern="1200" dirty="0">
                <a:solidFill>
                  <a:schemeClr val="tx1"/>
                </a:solidFill>
                <a:effectLst/>
                <a:latin typeface="Arial"/>
                <a:ea typeface="ヒラギノ角ゴ Pro W3" pitchFamily="-89" charset="-128"/>
                <a:cs typeface="ヒラギノ角ゴ Pro W3" pitchFamily="-89" charset="-128"/>
              </a:rPr>
              <a:t>Atul Loke, </a:t>
            </a:r>
            <a:r>
              <a:rPr lang="en-GB" sz="900" b="0" i="0" kern="1200" dirty="0" err="1">
                <a:solidFill>
                  <a:schemeClr val="tx1"/>
                </a:solidFill>
                <a:effectLst/>
                <a:latin typeface="Arial"/>
                <a:ea typeface="ヒラギノ角ゴ Pro W3" pitchFamily="-89" charset="-128"/>
                <a:cs typeface="ヒラギノ角ゴ Pro W3" pitchFamily="-89" charset="-128"/>
              </a:rPr>
              <a:t>Panos</a:t>
            </a:r>
            <a:r>
              <a:rPr lang="en-GB" sz="900" b="0" i="0" kern="1200" dirty="0">
                <a:solidFill>
                  <a:schemeClr val="tx1"/>
                </a:solidFill>
                <a:effectLst/>
                <a:latin typeface="Arial"/>
                <a:ea typeface="ヒラギノ角ゴ Pro W3" pitchFamily="-89" charset="-128"/>
                <a:cs typeface="ヒラギノ角ゴ Pro W3" pitchFamily="-89" charset="-128"/>
              </a:rPr>
              <a:t>/Oxfam</a:t>
            </a:r>
            <a:endParaRPr lang="en-US" dirty="0"/>
          </a:p>
        </p:txBody>
      </p:sp>
      <p:sp>
        <p:nvSpPr>
          <p:cNvPr id="4" name="Slide Number Placeholder 3"/>
          <p:cNvSpPr>
            <a:spLocks noGrp="1"/>
          </p:cNvSpPr>
          <p:nvPr>
            <p:ph type="sldNum" sz="quarter" idx="5"/>
          </p:nvPr>
        </p:nvSpPr>
        <p:spPr/>
        <p:txBody>
          <a:bodyPr/>
          <a:lstStyle/>
          <a:p>
            <a:fld id="{90AED0C8-3A11-4142-A5C0-D6D5446D573F}" type="slidenum">
              <a:rPr lang="id-ID" smtClean="0"/>
              <a:pPr/>
              <a:t>3</a:t>
            </a:fld>
            <a:endParaRPr lang="id-ID"/>
          </a:p>
        </p:txBody>
      </p:sp>
    </p:spTree>
    <p:extLst>
      <p:ext uri="{BB962C8B-B14F-4D97-AF65-F5344CB8AC3E}">
        <p14:creationId xmlns:p14="http://schemas.microsoft.com/office/powerpoint/2010/main" val="8872855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suggestions could be used to support learners’ thinking and discussion about the meaning of inequality.</a:t>
            </a:r>
          </a:p>
          <a:p>
            <a:endParaRPr lang="en-GB" dirty="0"/>
          </a:p>
          <a:p>
            <a:r>
              <a:rPr lang="en-GB" dirty="0"/>
              <a:t>Encourage learners to think about possible reasons for these inequalities. Do they think these differences are fair?</a:t>
            </a:r>
          </a:p>
        </p:txBody>
      </p:sp>
      <p:sp>
        <p:nvSpPr>
          <p:cNvPr id="4" name="Slide Number Placeholder 3"/>
          <p:cNvSpPr>
            <a:spLocks noGrp="1"/>
          </p:cNvSpPr>
          <p:nvPr>
            <p:ph type="sldNum" sz="quarter" idx="5"/>
          </p:nvPr>
        </p:nvSpPr>
        <p:spPr/>
        <p:txBody>
          <a:bodyPr/>
          <a:lstStyle/>
          <a:p>
            <a:fld id="{90AED0C8-3A11-4142-A5C0-D6D5446D573F}" type="slidenum">
              <a:rPr lang="id-ID" smtClean="0"/>
              <a:pPr/>
              <a:t>4</a:t>
            </a:fld>
            <a:endParaRPr lang="id-ID"/>
          </a:p>
        </p:txBody>
      </p:sp>
    </p:spTree>
    <p:extLst>
      <p:ext uri="{BB962C8B-B14F-4D97-AF65-F5344CB8AC3E}">
        <p14:creationId xmlns:p14="http://schemas.microsoft.com/office/powerpoint/2010/main" val="2218245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many factors that might </a:t>
            </a:r>
            <a:r>
              <a:rPr lang="en-GB" b="0" dirty="0"/>
              <a:t>affect</a:t>
            </a:r>
            <a:r>
              <a:rPr lang="en-GB" dirty="0"/>
              <a:t> the opportunities or experiences that someone has. Some examples are provided on the slide. Ask learners if they can think of any others. </a:t>
            </a:r>
            <a:r>
              <a:rPr lang="en-GB" b="1" dirty="0"/>
              <a:t>Note: This suggested list may need to be amended depending on learners’ age and the context in which the slideshow is being used. </a:t>
            </a:r>
          </a:p>
          <a:p>
            <a:endParaRPr lang="en-GB" dirty="0"/>
          </a:p>
          <a:p>
            <a:r>
              <a:rPr lang="en-GB" sz="900" b="0" i="0" u="none" strike="noStrike" kern="1200" baseline="0" dirty="0">
                <a:solidFill>
                  <a:schemeClr val="tx1"/>
                </a:solidFill>
                <a:latin typeface="Arial"/>
                <a:ea typeface="ヒラギノ角ゴ Pro W3" pitchFamily="-89" charset="-128"/>
                <a:cs typeface="ヒラギノ角ゴ Pro W3" pitchFamily="-89" charset="-128"/>
              </a:rPr>
              <a:t>Explain that the overlapping of some of these identities can affect how we are treated and how we treat others. For example, aspects such as your gender, where you live, your age and your skin colour. We all have the same human rights, such as to food, to education and to express our views and be listened to. However, these overlapping identities and experiences mean that some people face more barriers in accessing their rights than others. These identities may also affect how much someone is listened to and how much of a say they have in decisions that affect them. </a:t>
            </a:r>
            <a:endParaRPr lang="en-GB" dirty="0"/>
          </a:p>
        </p:txBody>
      </p:sp>
      <p:sp>
        <p:nvSpPr>
          <p:cNvPr id="4" name="Slide Number Placeholder 3"/>
          <p:cNvSpPr>
            <a:spLocks noGrp="1"/>
          </p:cNvSpPr>
          <p:nvPr>
            <p:ph type="sldNum" sz="quarter" idx="5"/>
          </p:nvPr>
        </p:nvSpPr>
        <p:spPr/>
        <p:txBody>
          <a:bodyPr/>
          <a:lstStyle/>
          <a:p>
            <a:fld id="{90AED0C8-3A11-4142-A5C0-D6D5446D573F}" type="slidenum">
              <a:rPr lang="id-ID" smtClean="0"/>
              <a:pPr/>
              <a:t>5</a:t>
            </a:fld>
            <a:endParaRPr lang="id-ID"/>
          </a:p>
        </p:txBody>
      </p:sp>
    </p:spTree>
    <p:extLst>
      <p:ext uri="{BB962C8B-B14F-4D97-AF65-F5344CB8AC3E}">
        <p14:creationId xmlns:p14="http://schemas.microsoft.com/office/powerpoint/2010/main" val="1217806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Say that we are going to be thinking a bit more about ways in which one of these factors, gender, might contribute to inequality in people’s lives.</a:t>
            </a:r>
          </a:p>
          <a:p>
            <a:endParaRPr lang="en-US" b="0" dirty="0"/>
          </a:p>
          <a:p>
            <a:r>
              <a:rPr lang="en-US" b="0" dirty="0"/>
              <a:t>Ask learners what differences they notice between boys and girls. For example, this might be differences in the opportunities girls and boys have or how they are treated by others. Encourage learners to think of examples </a:t>
            </a:r>
            <a:r>
              <a:rPr lang="en-US" b="0" baseline="0" dirty="0"/>
              <a:t>at home, at school, and in their community and wider society. Now ask learners what differences they see between women and men. </a:t>
            </a:r>
          </a:p>
          <a:p>
            <a:endParaRPr lang="en-US" b="0" baseline="0" dirty="0"/>
          </a:p>
          <a:p>
            <a:r>
              <a:rPr lang="en-US" b="0" baseline="0" dirty="0"/>
              <a:t>Briefly discuss their ideas. What do they think might be the reasons for these differences?</a:t>
            </a:r>
          </a:p>
          <a:p>
            <a:endParaRPr lang="en-US" b="0" baseline="0" dirty="0"/>
          </a:p>
          <a:p>
            <a:r>
              <a:rPr lang="en-US" b="0" baseline="0" dirty="0"/>
              <a:t>Explain that learners are now going to be invited to have a go at some quiz questions (see slides 7 to 12) to explore some of the gender inequalities that still exist in our world today. </a:t>
            </a:r>
          </a:p>
          <a:p>
            <a:endParaRPr lang="en-US" b="0" baseline="0" dirty="0"/>
          </a:p>
          <a:p>
            <a:r>
              <a:rPr lang="en-US" b="1" dirty="0"/>
              <a:t>Photo: </a:t>
            </a:r>
            <a:r>
              <a:rPr lang="en-GB" b="0" dirty="0"/>
              <a:t>A member of the Tajikistan national Taekwondo team practices.</a:t>
            </a:r>
            <a:endParaRPr lang="en-US" b="0" baseline="0" dirty="0"/>
          </a:p>
          <a:p>
            <a:r>
              <a:rPr lang="en-US" b="1" baseline="0" dirty="0"/>
              <a:t>Credit: </a:t>
            </a:r>
            <a:r>
              <a:rPr lang="en-GB" sz="900" b="0" i="0" kern="1200" dirty="0">
                <a:solidFill>
                  <a:schemeClr val="tx1"/>
                </a:solidFill>
                <a:effectLst/>
                <a:latin typeface="Arial"/>
                <a:ea typeface="ヒラギノ角ゴ Pro W3" pitchFamily="-89" charset="-128"/>
                <a:cs typeface="ヒラギノ角ゴ Pro W3" pitchFamily="-89" charset="-128"/>
              </a:rPr>
              <a:t>Eleanor Farmer/Oxfam</a:t>
            </a:r>
            <a:endParaRPr lang="en-GB" dirty="0"/>
          </a:p>
        </p:txBody>
      </p:sp>
      <p:sp>
        <p:nvSpPr>
          <p:cNvPr id="4" name="Slide Number Placeholder 3"/>
          <p:cNvSpPr>
            <a:spLocks noGrp="1"/>
          </p:cNvSpPr>
          <p:nvPr>
            <p:ph type="sldNum" sz="quarter" idx="10"/>
          </p:nvPr>
        </p:nvSpPr>
        <p:spPr/>
        <p:txBody>
          <a:bodyPr/>
          <a:lstStyle/>
          <a:p>
            <a:fld id="{90AED0C8-3A11-4142-A5C0-D6D5446D573F}" type="slidenum">
              <a:rPr lang="id-ID" smtClean="0"/>
              <a:pPr/>
              <a:t>6</a:t>
            </a:fld>
            <a:endParaRPr lang="id-ID"/>
          </a:p>
        </p:txBody>
      </p:sp>
    </p:spTree>
    <p:extLst>
      <p:ext uri="{BB962C8B-B14F-4D97-AF65-F5344CB8AC3E}">
        <p14:creationId xmlns:p14="http://schemas.microsoft.com/office/powerpoint/2010/main" val="3979183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4213" rtl="0" eaLnBrk="0" fontAlgn="base" latinLnBrk="0" hangingPunct="0">
              <a:lnSpc>
                <a:spcPct val="100000"/>
              </a:lnSpc>
              <a:spcBef>
                <a:spcPct val="30000"/>
              </a:spcBef>
              <a:spcAft>
                <a:spcPct val="0"/>
              </a:spcAft>
              <a:buClrTx/>
              <a:buSzTx/>
              <a:buFontTx/>
              <a:buNone/>
              <a:tabLst/>
              <a:defRPr/>
            </a:pPr>
            <a:r>
              <a:rPr lang="en-GB" baseline="0" dirty="0"/>
              <a:t>Ask learners if they can name the scientists pictured. Can they think of any other famous female scientists?</a:t>
            </a:r>
          </a:p>
          <a:p>
            <a:pPr marL="0" marR="0" lvl="0" indent="0" algn="l" defTabSz="684213" rtl="0" eaLnBrk="0" fontAlgn="base" latinLnBrk="0" hangingPunct="0">
              <a:lnSpc>
                <a:spcPct val="100000"/>
              </a:lnSpc>
              <a:spcBef>
                <a:spcPct val="30000"/>
              </a:spcBef>
              <a:spcAft>
                <a:spcPct val="0"/>
              </a:spcAft>
              <a:buClrTx/>
              <a:buSzTx/>
              <a:buFontTx/>
              <a:buNone/>
              <a:tabLst/>
              <a:defRPr/>
            </a:pPr>
            <a:endParaRPr lang="en-GB" baseline="0"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GB" dirty="0"/>
              <a:t>Share the fact that in the UK in </a:t>
            </a:r>
            <a:r>
              <a:rPr lang="en-GB" baseline="0" dirty="0"/>
              <a:t>2019, women made up just 24% of those working in core STEM (science, technology, engineering and mathematics) industries.</a:t>
            </a:r>
            <a:r>
              <a:rPr lang="en-GB" baseline="30000" dirty="0"/>
              <a:t>1</a:t>
            </a:r>
            <a:endParaRPr lang="en-GB" b="0" i="0" baseline="0" dirty="0"/>
          </a:p>
          <a:p>
            <a:pPr marL="0" marR="0" lvl="0" indent="0" algn="l" defTabSz="684213" rtl="0" eaLnBrk="0" fontAlgn="base" latinLnBrk="0" hangingPunct="0">
              <a:lnSpc>
                <a:spcPct val="100000"/>
              </a:lnSpc>
              <a:spcBef>
                <a:spcPct val="30000"/>
              </a:spcBef>
              <a:spcAft>
                <a:spcPct val="0"/>
              </a:spcAft>
              <a:buClrTx/>
              <a:buSzTx/>
              <a:buFontTx/>
              <a:buNone/>
              <a:tabLst/>
              <a:defRPr/>
            </a:pPr>
            <a:endParaRPr lang="en-GB" b="0" i="1" dirty="0"/>
          </a:p>
          <a:p>
            <a:r>
              <a:rPr lang="en-GB" b="1" dirty="0"/>
              <a:t>Data source</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baseline="30000" dirty="0"/>
              <a:t>1</a:t>
            </a:r>
            <a:r>
              <a:rPr lang="en-GB" baseline="0" dirty="0"/>
              <a:t>https://www.wisecampaign.org.uk/statistics/2019-workforce-statistics-one-million-women-in-stem-in-the-uk/</a:t>
            </a:r>
          </a:p>
          <a:p>
            <a:pPr marL="0" marR="0" lvl="0" indent="0" algn="l" defTabSz="684213" rtl="0" eaLnBrk="0" fontAlgn="base" latinLnBrk="0" hangingPunct="0">
              <a:lnSpc>
                <a:spcPct val="100000"/>
              </a:lnSpc>
              <a:spcBef>
                <a:spcPct val="30000"/>
              </a:spcBef>
              <a:spcAft>
                <a:spcPct val="0"/>
              </a:spcAft>
              <a:buClrTx/>
              <a:buSzTx/>
              <a:buFontTx/>
              <a:buNone/>
              <a:tabLst/>
              <a:defRPr/>
            </a:pPr>
            <a:endParaRPr lang="en-GB" b="0" i="1" dirty="0"/>
          </a:p>
          <a:p>
            <a:r>
              <a:rPr lang="en-GB" b="0" i="1" dirty="0"/>
              <a:t>Images, from left to right:</a:t>
            </a:r>
          </a:p>
          <a:p>
            <a:endParaRPr lang="en-GB" b="0" i="1" baseline="0" dirty="0"/>
          </a:p>
          <a:p>
            <a:r>
              <a:rPr lang="en-GB" b="1" baseline="0" dirty="0"/>
              <a:t>Jane Goodall, born 1934: </a:t>
            </a:r>
            <a:r>
              <a:rPr lang="en-GB" baseline="0" dirty="0"/>
              <a:t>British primate scientist, famous for her work with chimpanzees and as an animal rights campaigner.</a:t>
            </a:r>
          </a:p>
          <a:p>
            <a:r>
              <a:rPr lang="en-GB" b="1" dirty="0"/>
              <a:t>Photo: </a:t>
            </a:r>
            <a:r>
              <a:rPr lang="en-GB" sz="900" b="0" i="0" kern="1200" dirty="0" err="1">
                <a:solidFill>
                  <a:schemeClr val="tx1"/>
                </a:solidFill>
                <a:effectLst/>
                <a:latin typeface="Arial"/>
                <a:ea typeface="ヒラギノ角ゴ Pro W3" pitchFamily="-89" charset="-128"/>
                <a:cs typeface="ヒラギノ角ゴ Pro W3" pitchFamily="-89" charset="-128"/>
              </a:rPr>
              <a:t>Dr.</a:t>
            </a:r>
            <a:r>
              <a:rPr lang="en-GB" sz="900" b="0" i="0" kern="1200" dirty="0">
                <a:solidFill>
                  <a:schemeClr val="tx1"/>
                </a:solidFill>
                <a:effectLst/>
                <a:latin typeface="Arial"/>
                <a:ea typeface="ヒラギノ角ゴ Pro W3" pitchFamily="-89" charset="-128"/>
                <a:cs typeface="ヒラギノ角ゴ Pro W3" pitchFamily="-89" charset="-128"/>
              </a:rPr>
              <a:t> Jane Goodall at the Tournament of Roses Grand Marshal announcement.</a:t>
            </a:r>
          </a:p>
          <a:p>
            <a:r>
              <a:rPr lang="en-GB" sz="900" b="1" i="0" kern="1200" dirty="0">
                <a:solidFill>
                  <a:schemeClr val="tx1"/>
                </a:solidFill>
                <a:effectLst/>
                <a:latin typeface="Arial"/>
                <a:ea typeface="ヒラギノ角ゴ Pro W3" pitchFamily="-89" charset="-128"/>
              </a:rPr>
              <a:t>Credit: </a:t>
            </a:r>
            <a:r>
              <a:rPr lang="en-GB" sz="900" b="0" i="0" kern="1200" dirty="0" err="1">
                <a:solidFill>
                  <a:schemeClr val="tx1"/>
                </a:solidFill>
                <a:effectLst/>
                <a:latin typeface="Arial"/>
                <a:ea typeface="ヒラギノ角ゴ Pro W3" pitchFamily="-89" charset="-128"/>
              </a:rPr>
              <a:t>Floatjon</a:t>
            </a:r>
            <a:r>
              <a:rPr lang="en-GB" sz="900" b="0" i="0" u="none" kern="1200" dirty="0">
                <a:solidFill>
                  <a:schemeClr val="tx1"/>
                </a:solidFill>
                <a:effectLst/>
                <a:latin typeface="Arial"/>
                <a:ea typeface="ヒラギノ角ゴ Pro W3" pitchFamily="-89" charset="-128"/>
              </a:rPr>
              <a:t>: </a:t>
            </a:r>
            <a:r>
              <a:rPr lang="en-GB" sz="900" u="none" kern="1200" dirty="0">
                <a:solidFill>
                  <a:schemeClr val="tx1"/>
                </a:solidFill>
                <a:effectLst/>
                <a:latin typeface="Arial"/>
                <a:ea typeface="ヒラギノ角ゴ Pro W3" pitchFamily="-89" charset="-128"/>
                <a:cs typeface="ヒラギノ角ゴ Pro W3" pitchFamily="-89" charset="-128"/>
              </a:rPr>
              <a:t>https://commons.wikimedia.org/wiki/File:Jane_Goodall_GM.JPG</a:t>
            </a:r>
          </a:p>
          <a:p>
            <a:r>
              <a:rPr lang="en-GB" sz="900" b="0" i="0" kern="1200" dirty="0">
                <a:solidFill>
                  <a:schemeClr val="tx1"/>
                </a:solidFill>
                <a:effectLst/>
                <a:latin typeface="Arial"/>
                <a:ea typeface="ヒラギノ角ゴ Pro W3" pitchFamily="-89" charset="-128"/>
                <a:cs typeface="ヒラギノ角ゴ Pro W3" pitchFamily="-89" charset="-128"/>
              </a:rPr>
              <a:t>Licensed under the Creative Commons</a:t>
            </a:r>
            <a:r>
              <a:rPr lang="en-GB" sz="900" b="0" i="0" kern="1200" baseline="0" dirty="0">
                <a:solidFill>
                  <a:schemeClr val="tx1"/>
                </a:solidFill>
                <a:effectLst/>
                <a:latin typeface="Arial"/>
                <a:ea typeface="ヒラギノ角ゴ Pro W3" pitchFamily="-89" charset="-128"/>
                <a:cs typeface="ヒラギノ角ゴ Pro W3" pitchFamily="-89" charset="-128"/>
              </a:rPr>
              <a:t> Attribution-Share Alike 3.0 </a:t>
            </a:r>
            <a:r>
              <a:rPr lang="en-GB" sz="900" b="0" i="0" kern="1200" baseline="0" dirty="0" err="1">
                <a:solidFill>
                  <a:schemeClr val="tx1"/>
                </a:solidFill>
                <a:effectLst/>
                <a:latin typeface="Arial"/>
                <a:ea typeface="ヒラギノ角ゴ Pro W3" pitchFamily="-89" charset="-128"/>
                <a:cs typeface="ヒラギノ角ゴ Pro W3" pitchFamily="-89" charset="-128"/>
              </a:rPr>
              <a:t>Unported</a:t>
            </a:r>
            <a:r>
              <a:rPr lang="en-GB" sz="900" b="0" i="0" kern="1200" baseline="0" dirty="0">
                <a:solidFill>
                  <a:schemeClr val="tx1"/>
                </a:solidFill>
                <a:effectLst/>
                <a:latin typeface="Arial"/>
                <a:ea typeface="ヒラギノ角ゴ Pro W3" pitchFamily="-89" charset="-128"/>
                <a:cs typeface="ヒラギノ角ゴ Pro W3" pitchFamily="-89" charset="-128"/>
              </a:rPr>
              <a:t>. https://creativecommons.org/licenses/by-sa/3.0/deed.en</a:t>
            </a:r>
            <a:endParaRPr lang="en-GB" sz="900" kern="1200" dirty="0">
              <a:solidFill>
                <a:schemeClr val="tx1"/>
              </a:solidFill>
              <a:effectLst/>
              <a:latin typeface="Arial"/>
              <a:ea typeface="ヒラギノ角ゴ Pro W3" pitchFamily="-89" charset="-128"/>
              <a:cs typeface="ヒラギノ角ゴ Pro W3" pitchFamily="-89" charset="-128"/>
            </a:endParaRPr>
          </a:p>
          <a:p>
            <a:pPr marL="0" indent="0">
              <a:buFont typeface="Arial" panose="020B0604020202020204" pitchFamily="34" charset="0"/>
              <a:buNone/>
            </a:pPr>
            <a:endParaRPr lang="en-GB" baseline="0" dirty="0"/>
          </a:p>
          <a:p>
            <a:pPr marL="0" indent="0">
              <a:buFont typeface="Arial" panose="020B0604020202020204" pitchFamily="34" charset="0"/>
              <a:buNone/>
            </a:pPr>
            <a:r>
              <a:rPr lang="en-GB" b="1" baseline="0" dirty="0"/>
              <a:t>Tu </a:t>
            </a:r>
            <a:r>
              <a:rPr lang="en-GB" b="1" baseline="0" dirty="0" err="1"/>
              <a:t>Youyou</a:t>
            </a:r>
            <a:r>
              <a:rPr lang="en-GB" b="1" baseline="0" dirty="0"/>
              <a:t>, born 1930: </a:t>
            </a:r>
            <a:r>
              <a:rPr lang="en-GB" baseline="0" dirty="0"/>
              <a:t>Chinese pharmaceutical chemist who won the Nobel Prize in Physiology or Medicine in 2015 for discovering drugs which have saved the lives of millions of people with malaria.</a:t>
            </a:r>
          </a:p>
          <a:p>
            <a:r>
              <a:rPr lang="en-GB" b="1" dirty="0"/>
              <a:t>Photo</a:t>
            </a:r>
            <a:r>
              <a:rPr lang="en-GB" b="1" baseline="0" dirty="0"/>
              <a:t>: </a:t>
            </a:r>
            <a:r>
              <a:rPr lang="en-GB" sz="900" b="0" i="0" kern="1200" dirty="0">
                <a:solidFill>
                  <a:schemeClr val="tx1"/>
                </a:solidFill>
                <a:effectLst/>
                <a:latin typeface="Arial"/>
                <a:ea typeface="ヒラギノ角ゴ Pro W3" pitchFamily="-89" charset="-128"/>
                <a:cs typeface="ヒラギノ角ゴ Pro W3" pitchFamily="-89" charset="-128"/>
              </a:rPr>
              <a:t>Tu </a:t>
            </a:r>
            <a:r>
              <a:rPr lang="en-GB" sz="900" b="0" i="0" kern="1200" dirty="0" err="1">
                <a:solidFill>
                  <a:schemeClr val="tx1"/>
                </a:solidFill>
                <a:effectLst/>
                <a:latin typeface="Arial"/>
                <a:ea typeface="ヒラギノ角ゴ Pro W3" pitchFamily="-89" charset="-128"/>
                <a:cs typeface="ヒラギノ角ゴ Pro W3" pitchFamily="-89" charset="-128"/>
              </a:rPr>
              <a:t>Youyou</a:t>
            </a:r>
            <a:r>
              <a:rPr lang="en-GB" sz="900" b="0" i="0" kern="1200" dirty="0">
                <a:solidFill>
                  <a:schemeClr val="tx1"/>
                </a:solidFill>
                <a:effectLst/>
                <a:latin typeface="Arial"/>
                <a:ea typeface="ヒラギノ角ゴ Pro W3" pitchFamily="-89" charset="-128"/>
                <a:cs typeface="ヒラギノ角ゴ Pro W3" pitchFamily="-89" charset="-128"/>
              </a:rPr>
              <a:t> (right) and her tutor Lou </a:t>
            </a:r>
            <a:r>
              <a:rPr lang="en-GB" sz="900" b="0" i="0" kern="1200" dirty="0" err="1">
                <a:solidFill>
                  <a:schemeClr val="tx1"/>
                </a:solidFill>
                <a:effectLst/>
                <a:latin typeface="Arial"/>
                <a:ea typeface="ヒラギノ角ゴ Pro W3" pitchFamily="-89" charset="-128"/>
                <a:cs typeface="ヒラギノ角ゴ Pro W3" pitchFamily="-89" charset="-128"/>
              </a:rPr>
              <a:t>Zhicen</a:t>
            </a:r>
            <a:r>
              <a:rPr lang="en-GB" sz="900" b="0" i="0" kern="1200" dirty="0">
                <a:solidFill>
                  <a:schemeClr val="tx1"/>
                </a:solidFill>
                <a:effectLst/>
                <a:latin typeface="Arial"/>
                <a:ea typeface="ヒラギノ角ゴ Pro W3" pitchFamily="-89" charset="-128"/>
                <a:cs typeface="ヒラギノ角ゴ Pro W3" pitchFamily="-89" charset="-128"/>
              </a:rPr>
              <a:t> at the China Academy of Chinese Medical Sciences in the 1950s.</a:t>
            </a:r>
          </a:p>
          <a:p>
            <a:r>
              <a:rPr lang="en-GB" sz="900" b="1" i="0" kern="1200" dirty="0">
                <a:solidFill>
                  <a:schemeClr val="tx1"/>
                </a:solidFill>
                <a:effectLst/>
                <a:latin typeface="Arial"/>
                <a:ea typeface="ヒラギノ角ゴ Pro W3" pitchFamily="-89" charset="-128"/>
              </a:rPr>
              <a:t>Credit: </a:t>
            </a:r>
            <a:r>
              <a:rPr lang="en-GB" sz="900" b="0" i="0" u="none" strike="noStrike" kern="1200" dirty="0">
                <a:solidFill>
                  <a:schemeClr val="tx1"/>
                </a:solidFill>
                <a:effectLst/>
                <a:latin typeface="Arial"/>
                <a:ea typeface="ヒラギノ角ゴ Pro W3" pitchFamily="-89" charset="-128"/>
                <a:cs typeface="ヒラギノ角ゴ Pro W3" pitchFamily="-89" charset="-128"/>
              </a:rPr>
              <a:t>https://www.nobelprize.org/womenwhochangedscience/stories/tu-youyou </a:t>
            </a:r>
          </a:p>
          <a:p>
            <a:r>
              <a:rPr lang="en-GB" sz="900" b="0" i="0" u="none" strike="noStrike" kern="1200" dirty="0">
                <a:solidFill>
                  <a:schemeClr val="tx1"/>
                </a:solidFill>
                <a:effectLst/>
                <a:latin typeface="Arial"/>
                <a:ea typeface="ヒラギノ角ゴ Pro W3" pitchFamily="-89" charset="-128"/>
                <a:cs typeface="ヒラギノ角ゴ Pro W3" pitchFamily="-89" charset="-128"/>
              </a:rPr>
              <a:t>Image now in the public domain. </a:t>
            </a:r>
          </a:p>
          <a:p>
            <a:pPr marL="0" indent="0">
              <a:buFont typeface="Arial" panose="020B0604020202020204" pitchFamily="34" charset="0"/>
              <a:buNone/>
            </a:pPr>
            <a:endParaRPr lang="en-GB" sz="900" b="0" i="0" kern="1200" baseline="0" dirty="0">
              <a:solidFill>
                <a:schemeClr val="tx1"/>
              </a:solidFill>
              <a:effectLst/>
              <a:latin typeface="Arial"/>
              <a:ea typeface="ヒラギノ角ゴ Pro W3" pitchFamily="-89" charset="-128"/>
            </a:endParaRPr>
          </a:p>
          <a:p>
            <a:pPr marL="0" indent="0">
              <a:buFont typeface="Arial" panose="020B0604020202020204" pitchFamily="34" charset="0"/>
              <a:buNone/>
            </a:pPr>
            <a:r>
              <a:rPr lang="en-GB" b="1" dirty="0"/>
              <a:t>Marie</a:t>
            </a:r>
            <a:r>
              <a:rPr lang="en-GB" b="1" baseline="0" dirty="0"/>
              <a:t> Curie, 1867-1834: </a:t>
            </a:r>
            <a:r>
              <a:rPr lang="en-GB" baseline="0" dirty="0"/>
              <a:t>Polish physicist and chemist who discovered radium and polonium. She </a:t>
            </a:r>
            <a:r>
              <a:rPr lang="en-GB" b="0" baseline="0" dirty="0"/>
              <a:t>is</a:t>
            </a:r>
            <a:r>
              <a:rPr lang="en-GB" baseline="0" dirty="0"/>
              <a:t> one of three women to win the Nobel Prize for Physics. </a:t>
            </a:r>
          </a:p>
          <a:p>
            <a:r>
              <a:rPr lang="en-GB" b="1" dirty="0"/>
              <a:t>Photo: </a:t>
            </a:r>
            <a:r>
              <a:rPr lang="en-GB" sz="900" b="0" i="0" kern="1200" dirty="0">
                <a:solidFill>
                  <a:schemeClr val="tx1"/>
                </a:solidFill>
                <a:effectLst/>
                <a:latin typeface="Arial"/>
                <a:ea typeface="ヒラギノ角ゴ Pro W3" pitchFamily="-89" charset="-128"/>
                <a:cs typeface="ヒラギノ角ゴ Pro W3" pitchFamily="-89" charset="-128"/>
              </a:rPr>
              <a:t>Portrait of Marie Curie [1867</a:t>
            </a:r>
            <a:r>
              <a:rPr lang="en-GB" sz="900" b="1" i="0" kern="1200" dirty="0">
                <a:solidFill>
                  <a:schemeClr val="tx1"/>
                </a:solidFill>
                <a:effectLst/>
                <a:latin typeface="Arial"/>
                <a:ea typeface="ヒラギノ角ゴ Pro W3" pitchFamily="-89" charset="-128"/>
                <a:cs typeface="ヒラギノ角ゴ Pro W3" pitchFamily="-89" charset="-128"/>
              </a:rPr>
              <a:t>-</a:t>
            </a:r>
            <a:r>
              <a:rPr lang="en-GB" sz="900" b="0" i="0" kern="1200" dirty="0">
                <a:solidFill>
                  <a:schemeClr val="tx1"/>
                </a:solidFill>
                <a:effectLst/>
                <a:latin typeface="Arial"/>
                <a:ea typeface="ヒラギノ角ゴ Pro W3" pitchFamily="-89" charset="-128"/>
                <a:cs typeface="ヒラギノ角ゴ Pro W3" pitchFamily="-89" charset="-128"/>
              </a:rPr>
              <a:t>1934], Polish chemist, wife of Pierre Curie.</a:t>
            </a:r>
          </a:p>
          <a:p>
            <a:r>
              <a:rPr lang="en-GB" b="1" dirty="0"/>
              <a:t>Credit: </a:t>
            </a:r>
            <a:r>
              <a:rPr lang="en-GB" sz="900" b="0" i="0" u="none" strike="noStrike" kern="1200" dirty="0">
                <a:solidFill>
                  <a:schemeClr val="tx1"/>
                </a:solidFill>
                <a:effectLst/>
                <a:latin typeface="Arial"/>
                <a:ea typeface="ヒラギノ角ゴ Pro W3" pitchFamily="-89" charset="-128"/>
                <a:cs typeface="ヒラギノ角ゴ Pro W3" pitchFamily="-89" charset="-128"/>
              </a:rPr>
              <a:t>https://wellcomecollection.org/works/s7fye3z3/images?id=yd6nvwfk</a:t>
            </a:r>
          </a:p>
          <a:p>
            <a:r>
              <a:rPr lang="en-GB" b="0" dirty="0"/>
              <a:t>Licensed under the Creative Commons Attribution 4.0 International (CC BY 4.0)</a:t>
            </a:r>
          </a:p>
          <a:p>
            <a:r>
              <a:rPr lang="en-GB" b="0" dirty="0"/>
              <a:t>https://creativecommons.org/licenses/by/4.0/</a:t>
            </a:r>
          </a:p>
          <a:p>
            <a:pPr marL="0" indent="0">
              <a:buFont typeface="Arial" panose="020B0604020202020204" pitchFamily="34" charset="0"/>
              <a:buNone/>
            </a:pPr>
            <a:endParaRPr lang="en-GB" baseline="0" dirty="0"/>
          </a:p>
          <a:p>
            <a:pPr marL="0" indent="0">
              <a:buFont typeface="Arial" panose="020B0604020202020204" pitchFamily="34" charset="0"/>
              <a:buNone/>
            </a:pPr>
            <a:r>
              <a:rPr lang="en-GB" b="1" baseline="0" dirty="0"/>
              <a:t>Wangari Maathai, 1940-2011: </a:t>
            </a:r>
            <a:r>
              <a:rPr lang="en-GB" b="0" baseline="0" dirty="0"/>
              <a:t>Kenyan biologist and environmental activist who founded the Green Belt Movement, </a:t>
            </a:r>
            <a:r>
              <a:rPr lang="en-GB" dirty="0"/>
              <a:t>an environmental organisation that uses tree-planting to empower communities, particularly women, to conserve their environment and improve their lives. In 2004, Wangari was awarded the Nobel Peace Prize for her contribution to creating a more sustainable, democratic and peaceful world.</a:t>
            </a:r>
            <a:endParaRPr lang="en-GB" b="1" baseline="0" dirty="0"/>
          </a:p>
          <a:p>
            <a:r>
              <a:rPr lang="en-GB" b="1" dirty="0"/>
              <a:t>Photo: </a:t>
            </a:r>
            <a:r>
              <a:rPr lang="en-GB" dirty="0"/>
              <a:t>Wangari Maathai, pictured in 2001.</a:t>
            </a:r>
          </a:p>
          <a:p>
            <a:r>
              <a:rPr lang="en-GB" b="1" dirty="0"/>
              <a:t>Credit:</a:t>
            </a:r>
            <a:r>
              <a:rPr lang="en-GB" dirty="0"/>
              <a:t> https://commons.wikimedia.org/wiki/File:Wangari_Maathai_in_2001.jpg</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b="0" i="0" kern="1200" dirty="0">
                <a:solidFill>
                  <a:schemeClr val="tx1"/>
                </a:solidFill>
                <a:effectLst/>
                <a:latin typeface="Arial"/>
                <a:ea typeface="ヒラギノ角ゴ Pro W3" pitchFamily="-89" charset="-128"/>
                <a:cs typeface="ヒラギノ角ゴ Pro W3" pitchFamily="-89" charset="-128"/>
              </a:rPr>
              <a:t>Licensed under the Creative Commons</a:t>
            </a:r>
            <a:r>
              <a:rPr lang="en-GB" sz="900" b="0" i="0" kern="1200" baseline="0" dirty="0">
                <a:solidFill>
                  <a:schemeClr val="tx1"/>
                </a:solidFill>
                <a:effectLst/>
                <a:latin typeface="Arial"/>
                <a:ea typeface="ヒラギノ角ゴ Pro W3" pitchFamily="-89" charset="-128"/>
                <a:cs typeface="ヒラギノ角ゴ Pro W3" pitchFamily="-89" charset="-128"/>
              </a:rPr>
              <a:t> Attribution-Share Alike 2.0 Generic. </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b="0" i="0" kern="1200" baseline="0" dirty="0">
                <a:solidFill>
                  <a:schemeClr val="tx1"/>
                </a:solidFill>
                <a:effectLst/>
                <a:latin typeface="Arial"/>
                <a:ea typeface="ヒラギノ角ゴ Pro W3" pitchFamily="-89" charset="-128"/>
                <a:cs typeface="ヒラギノ角ゴ Pro W3" pitchFamily="-89" charset="-128"/>
              </a:rPr>
              <a:t>https://creativecommons.org/licenses/by-sa/2.0/deed.en</a:t>
            </a:r>
            <a:endParaRPr lang="en-GB" sz="900" kern="1200" dirty="0">
              <a:solidFill>
                <a:schemeClr val="tx1"/>
              </a:solidFill>
              <a:effectLst/>
              <a:latin typeface="Arial"/>
              <a:ea typeface="ヒラギノ角ゴ Pro W3" pitchFamily="-89" charset="-128"/>
              <a:cs typeface="ヒラギノ角ゴ Pro W3" pitchFamily="-89" charset="-128"/>
            </a:endParaRPr>
          </a:p>
          <a:p>
            <a:endParaRPr lang="en-GB" sz="900" b="0" i="0" u="none" strike="noStrike" kern="1200" dirty="0">
              <a:solidFill>
                <a:schemeClr val="tx1"/>
              </a:solidFill>
              <a:effectLst/>
              <a:latin typeface="Arial"/>
              <a:ea typeface="ヒラギノ角ゴ Pro W3" pitchFamily="-89" charset="-128"/>
            </a:endParaRPr>
          </a:p>
          <a:p>
            <a:endParaRPr lang="en-GB" dirty="0"/>
          </a:p>
        </p:txBody>
      </p:sp>
      <p:sp>
        <p:nvSpPr>
          <p:cNvPr id="4" name="Slide Number Placeholder 3"/>
          <p:cNvSpPr>
            <a:spLocks noGrp="1"/>
          </p:cNvSpPr>
          <p:nvPr>
            <p:ph type="sldNum" sz="quarter" idx="10"/>
          </p:nvPr>
        </p:nvSpPr>
        <p:spPr/>
        <p:txBody>
          <a:bodyPr/>
          <a:lstStyle/>
          <a:p>
            <a:fld id="{90AED0C8-3A11-4142-A5C0-D6D5446D573F}" type="slidenum">
              <a:rPr lang="id-ID" smtClean="0"/>
              <a:pPr/>
              <a:t>7</a:t>
            </a:fld>
            <a:endParaRPr lang="id-ID"/>
          </a:p>
        </p:txBody>
      </p:sp>
    </p:spTree>
    <p:extLst>
      <p:ext uri="{BB962C8B-B14F-4D97-AF65-F5344CB8AC3E}">
        <p14:creationId xmlns:p14="http://schemas.microsoft.com/office/powerpoint/2010/main" val="3070548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latin typeface="Arial" panose="020B0604020202020204" pitchFamily="34" charset="0"/>
                <a:cs typeface="Arial" panose="020B0604020202020204" pitchFamily="34" charset="0"/>
              </a:rPr>
              <a:t>Click forward on the slide to reveal the correct answer!</a:t>
            </a:r>
          </a:p>
          <a:p>
            <a:endParaRPr lang="en-GB" b="0" dirty="0">
              <a:latin typeface="Arial" panose="020B0604020202020204" pitchFamily="34" charset="0"/>
              <a:cs typeface="Arial" panose="020B0604020202020204" pitchFamily="34" charset="0"/>
            </a:endParaRPr>
          </a:p>
          <a:p>
            <a:r>
              <a:rPr lang="en-GB" b="0" dirty="0">
                <a:latin typeface="Arial" panose="020B0604020202020204" pitchFamily="34" charset="0"/>
                <a:cs typeface="Arial" panose="020B0604020202020204" pitchFamily="34" charset="0"/>
              </a:rPr>
              <a:t>Just </a:t>
            </a:r>
            <a:r>
              <a:rPr lang="en-GB" b="0" baseline="0" dirty="0">
                <a:latin typeface="Arial" panose="020B0604020202020204" pitchFamily="34" charset="0"/>
                <a:cs typeface="Arial" panose="020B0604020202020204" pitchFamily="34" charset="0"/>
              </a:rPr>
              <a:t>eight of the chief executives in the FTSE 100 companies* are women.</a:t>
            </a:r>
            <a:r>
              <a:rPr lang="en-GB" b="0" baseline="30000" dirty="0">
                <a:latin typeface="Arial" panose="020B0604020202020204" pitchFamily="34" charset="0"/>
                <a:cs typeface="Arial" panose="020B0604020202020204" pitchFamily="34" charset="0"/>
              </a:rPr>
              <a:t>1 </a:t>
            </a:r>
            <a:r>
              <a:rPr lang="en-GB" b="0" i="0" dirty="0"/>
              <a:t>Ask learners for suggestions as</a:t>
            </a:r>
            <a:r>
              <a:rPr lang="en-GB" b="0" i="0" baseline="0" dirty="0"/>
              <a:t> to why they think there are more male than female chief executive officers (CEOs)</a:t>
            </a:r>
            <a:r>
              <a:rPr lang="en-GB" b="1" i="0" baseline="0" dirty="0"/>
              <a:t> </a:t>
            </a:r>
            <a:r>
              <a:rPr lang="en-GB" b="0" i="0" baseline="0" dirty="0"/>
              <a:t>in the world’s richest companies. Explain that there are many reasons why women might not have the same job opportunities as men. For example, women are more likely to have to manage work alongside unpaid care responsibilities. Or there might be laws that prevent them from working. Globally, more than 2.7 billion women are legally restricted from having the same job choices as men.</a:t>
            </a:r>
            <a:r>
              <a:rPr lang="en-GB" b="0" baseline="30000" dirty="0">
                <a:latin typeface="Arial" panose="020B0604020202020204" pitchFamily="34" charset="0"/>
                <a:cs typeface="Arial" panose="020B0604020202020204" pitchFamily="34" charset="0"/>
              </a:rPr>
              <a:t>2</a:t>
            </a:r>
          </a:p>
          <a:p>
            <a:endParaRPr lang="en-GB" b="1" dirty="0">
              <a:latin typeface="Arial" panose="020B0604020202020204" pitchFamily="34" charset="0"/>
              <a:cs typeface="Arial" panose="020B0604020202020204" pitchFamily="34" charset="0"/>
            </a:endParaRPr>
          </a:p>
          <a:p>
            <a:r>
              <a:rPr lang="en-GB" b="0" dirty="0">
                <a:latin typeface="Arial" panose="020B0604020202020204" pitchFamily="34" charset="0"/>
                <a:cs typeface="Arial" panose="020B0604020202020204" pitchFamily="34" charset="0"/>
              </a:rPr>
              <a:t>*The FTSE 100 is essentially a list of the largest 100 companies in the UK by monetary value. </a:t>
            </a:r>
            <a:endParaRPr lang="en-GB" b="1" dirty="0">
              <a:latin typeface="Arial" panose="020B0604020202020204" pitchFamily="34" charset="0"/>
              <a:cs typeface="Arial" panose="020B0604020202020204" pitchFamily="34" charset="0"/>
            </a:endParaRPr>
          </a:p>
          <a:p>
            <a:endParaRPr lang="en-GB" b="1"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Data sources</a:t>
            </a:r>
          </a:p>
          <a:p>
            <a:r>
              <a:rPr lang="en-GB" b="0" baseline="30000" dirty="0">
                <a:latin typeface="Arial" panose="020B0604020202020204" pitchFamily="34" charset="0"/>
                <a:cs typeface="Arial" panose="020B0604020202020204" pitchFamily="34" charset="0"/>
              </a:rPr>
              <a:t>1</a:t>
            </a:r>
            <a:r>
              <a:rPr lang="en-GB" dirty="0"/>
              <a:t>https://www.theguardian.com/business/2021/oct/07/only-eight-of-uks-top-100-companies-headed-by-women-report-says</a:t>
            </a:r>
          </a:p>
          <a:p>
            <a:r>
              <a:rPr lang="en-GB" b="0" baseline="30000" dirty="0">
                <a:latin typeface="Arial" panose="020B0604020202020204" pitchFamily="34" charset="0"/>
                <a:cs typeface="Arial" panose="020B0604020202020204" pitchFamily="34" charset="0"/>
              </a:rPr>
              <a:t>2 </a:t>
            </a:r>
            <a:r>
              <a:rPr lang="en-GB" b="0" baseline="0" dirty="0">
                <a:latin typeface="Arial" panose="020B0604020202020204" pitchFamily="34" charset="0"/>
                <a:cs typeface="Arial" panose="020B0604020202020204" pitchFamily="34" charset="0"/>
              </a:rPr>
              <a:t>https://www.unwomen.org/en/what-we-do/economic-empowerment/facts-and-figures</a:t>
            </a:r>
            <a:endParaRPr lang="en-GB" sz="900" kern="1200" dirty="0">
              <a:solidFill>
                <a:schemeClr val="tx1"/>
              </a:solidFill>
              <a:effectLst/>
              <a:latin typeface="Arial"/>
              <a:ea typeface="ヒラギノ角ゴ Pro W3" pitchFamily="-89" charset="-128"/>
              <a:cs typeface="ヒラギノ角ゴ Pro W3" pitchFamily="-89" charset="-128"/>
            </a:endParaRPr>
          </a:p>
          <a:p>
            <a:endParaRPr lang="en-GB" b="1"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Photo: </a:t>
            </a:r>
            <a:r>
              <a:rPr lang="en-GB" b="0" dirty="0" err="1">
                <a:latin typeface="Arial" panose="020B0604020202020204" pitchFamily="34" charset="0"/>
                <a:cs typeface="Arial" panose="020B0604020202020204" pitchFamily="34" charset="0"/>
              </a:rPr>
              <a:t>Takudzwa</a:t>
            </a:r>
            <a:r>
              <a:rPr lang="en-GB" b="0" dirty="0">
                <a:latin typeface="Arial" panose="020B0604020202020204" pitchFamily="34" charset="0"/>
                <a:cs typeface="Arial" panose="020B0604020202020204" pitchFamily="34" charset="0"/>
              </a:rPr>
              <a:t> works for Oxfam as an engineer in Zimbabwe. In this photo, she is working on an Oxfam-funded solar piped water supply in a village in the Masvingo district.</a:t>
            </a:r>
            <a:endParaRPr lang="en-GB" dirty="0">
              <a:latin typeface="Arial" panose="020B0604020202020204" pitchFamily="34" charset="0"/>
              <a:cs typeface="Arial" panose="020B0604020202020204" pitchFamily="34" charset="0"/>
            </a:endParaRPr>
          </a:p>
          <a:p>
            <a:r>
              <a:rPr lang="en-GB" b="1" baseline="0" dirty="0">
                <a:latin typeface="Arial" panose="020B0604020202020204" pitchFamily="34" charset="0"/>
                <a:cs typeface="Arial" panose="020B0604020202020204" pitchFamily="34" charset="0"/>
              </a:rPr>
              <a:t>Credit: </a:t>
            </a:r>
            <a:r>
              <a:rPr lang="en-GB" sz="900" b="0" i="0" kern="1200" dirty="0">
                <a:solidFill>
                  <a:schemeClr val="tx1"/>
                </a:solidFill>
                <a:effectLst/>
                <a:latin typeface="Arial"/>
                <a:ea typeface="ヒラギノ角ゴ Pro W3" pitchFamily="-89" charset="-128"/>
                <a:cs typeface="ヒラギノ角ゴ Pro W3" pitchFamily="-89" charset="-128"/>
              </a:rPr>
              <a:t>Aurelie Marrier </a:t>
            </a:r>
            <a:r>
              <a:rPr lang="en-GB" sz="900" b="0" i="0" kern="1200" dirty="0" err="1">
                <a:solidFill>
                  <a:schemeClr val="tx1"/>
                </a:solidFill>
                <a:effectLst/>
                <a:latin typeface="Arial"/>
                <a:ea typeface="ヒラギノ角ゴ Pro W3" pitchFamily="-89" charset="-128"/>
                <a:cs typeface="ヒラギノ角ゴ Pro W3" pitchFamily="-89" charset="-128"/>
              </a:rPr>
              <a:t>D'Unienville</a:t>
            </a:r>
            <a:r>
              <a:rPr lang="en-GB" sz="900" b="0" i="0" kern="1200" dirty="0">
                <a:solidFill>
                  <a:schemeClr val="tx1"/>
                </a:solidFill>
                <a:effectLst/>
                <a:latin typeface="Arial"/>
                <a:ea typeface="ヒラギノ角ゴ Pro W3" pitchFamily="-89" charset="-128"/>
                <a:cs typeface="ヒラギノ角ゴ Pro W3" pitchFamily="-89" charset="-128"/>
              </a:rPr>
              <a:t>/Oxfam</a:t>
            </a:r>
            <a:endParaRPr lang="en-GB" dirty="0"/>
          </a:p>
        </p:txBody>
      </p:sp>
      <p:sp>
        <p:nvSpPr>
          <p:cNvPr id="4" name="Slide Number Placeholder 3"/>
          <p:cNvSpPr>
            <a:spLocks noGrp="1"/>
          </p:cNvSpPr>
          <p:nvPr>
            <p:ph type="sldNum" sz="quarter" idx="10"/>
          </p:nvPr>
        </p:nvSpPr>
        <p:spPr/>
        <p:txBody>
          <a:bodyPr/>
          <a:lstStyle/>
          <a:p>
            <a:fld id="{90AED0C8-3A11-4142-A5C0-D6D5446D573F}" type="slidenum">
              <a:rPr lang="id-ID" smtClean="0"/>
              <a:pPr/>
              <a:t>8</a:t>
            </a:fld>
            <a:endParaRPr lang="id-ID"/>
          </a:p>
        </p:txBody>
      </p:sp>
    </p:spTree>
    <p:extLst>
      <p:ext uri="{BB962C8B-B14F-4D97-AF65-F5344CB8AC3E}">
        <p14:creationId xmlns:p14="http://schemas.microsoft.com/office/powerpoint/2010/main" val="24660400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4213" rtl="0" eaLnBrk="0" fontAlgn="base" latinLnBrk="0" hangingPunct="0">
              <a:lnSpc>
                <a:spcPct val="100000"/>
              </a:lnSpc>
              <a:spcBef>
                <a:spcPct val="30000"/>
              </a:spcBef>
              <a:spcAft>
                <a:spcPct val="0"/>
              </a:spcAft>
              <a:buClrTx/>
              <a:buSzTx/>
              <a:buFontTx/>
              <a:buNone/>
              <a:tabLst/>
              <a:defRPr/>
            </a:pPr>
            <a:r>
              <a:rPr lang="en-GB" b="0" dirty="0">
                <a:latin typeface="Arial" panose="020B0604020202020204" pitchFamily="34" charset="0"/>
                <a:cs typeface="Arial" panose="020B0604020202020204" pitchFamily="34" charset="0"/>
              </a:rPr>
              <a:t>Click forward on the slide to reveal the correct answer!</a:t>
            </a:r>
          </a:p>
          <a:p>
            <a:pPr marL="0" marR="0" lvl="0" indent="0" algn="l" defTabSz="684213" rtl="0" eaLnBrk="0" fontAlgn="base" latinLnBrk="0" hangingPunct="0">
              <a:lnSpc>
                <a:spcPct val="100000"/>
              </a:lnSpc>
              <a:spcBef>
                <a:spcPct val="30000"/>
              </a:spcBef>
              <a:spcAft>
                <a:spcPct val="0"/>
              </a:spcAft>
              <a:buClrTx/>
              <a:buSzTx/>
              <a:buFontTx/>
              <a:buNone/>
              <a:tabLst/>
              <a:defRPr/>
            </a:pPr>
            <a:endParaRPr lang="en-GB" b="0"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GB" b="0" dirty="0"/>
              <a:t>Most</a:t>
            </a:r>
            <a:r>
              <a:rPr lang="en-GB" b="0" baseline="0" dirty="0"/>
              <a:t> of the world’s richest people are men.</a:t>
            </a:r>
            <a:r>
              <a:rPr lang="en-GB" b="0" baseline="30000" dirty="0"/>
              <a:t>1</a:t>
            </a:r>
            <a:r>
              <a:rPr lang="en-GB" b="0" baseline="0" dirty="0"/>
              <a:t> Glob</a:t>
            </a:r>
            <a:r>
              <a:rPr lang="en-GB" b="0" dirty="0"/>
              <a:t>ally, women are paid on average 16% less than men.</a:t>
            </a:r>
            <a:r>
              <a:rPr lang="en-GB" b="0" baseline="30000" dirty="0"/>
              <a:t>2</a:t>
            </a:r>
            <a:endParaRPr lang="en-GB" b="0" dirty="0"/>
          </a:p>
          <a:p>
            <a:pPr marL="0" marR="0" lvl="0" indent="0" algn="l" defTabSz="684213" rtl="0" eaLnBrk="0" fontAlgn="base" latinLnBrk="0" hangingPunct="0">
              <a:lnSpc>
                <a:spcPct val="100000"/>
              </a:lnSpc>
              <a:spcBef>
                <a:spcPct val="30000"/>
              </a:spcBef>
              <a:spcAft>
                <a:spcPct val="0"/>
              </a:spcAft>
              <a:buClrTx/>
              <a:buSzTx/>
              <a:buFontTx/>
              <a:buNone/>
              <a:tabLst/>
              <a:defRPr/>
            </a:pPr>
            <a:endParaRPr lang="en-GB" b="0" dirty="0"/>
          </a:p>
          <a:p>
            <a:pPr>
              <a:defRPr/>
            </a:pPr>
            <a:r>
              <a:rPr lang="en-GB" b="0" dirty="0">
                <a:ea typeface="ヒラギノ角ゴ Pro W3"/>
                <a:cs typeface="Arial"/>
              </a:rPr>
              <a:t>I</a:t>
            </a:r>
            <a:r>
              <a:rPr lang="en-GB" b="0" baseline="0" dirty="0">
                <a:ea typeface="ヒラギノ角ゴ Pro W3"/>
                <a:cs typeface="Arial"/>
              </a:rPr>
              <a:t>n England, t</a:t>
            </a:r>
            <a:r>
              <a:rPr lang="en-GB" sz="900" kern="1200" dirty="0">
                <a:solidFill>
                  <a:schemeClr val="tx1"/>
                </a:solidFill>
                <a:effectLst/>
                <a:latin typeface="Arial"/>
                <a:ea typeface="ヒラギノ角ゴ Pro W3"/>
                <a:cs typeface="Arial"/>
              </a:rPr>
              <a:t>he average salary of players in the Premier League (the top men’s football competition) is £3.17 </a:t>
            </a:r>
            <a:r>
              <a:rPr lang="en-GB" dirty="0">
                <a:ea typeface="ヒラギノ角ゴ Pro W3"/>
                <a:cs typeface="Arial"/>
              </a:rPr>
              <a:t>million</a:t>
            </a:r>
            <a:r>
              <a:rPr lang="en-GB" b="0" dirty="0">
                <a:ea typeface="ヒラギノ角ゴ Pro W3"/>
                <a:cs typeface="Arial"/>
              </a:rPr>
              <a:t>,</a:t>
            </a:r>
            <a:r>
              <a:rPr lang="en-GB" b="0" baseline="30000" dirty="0">
                <a:ea typeface="ヒラギノ角ゴ Pro W3"/>
                <a:cs typeface="Arial"/>
              </a:rPr>
              <a:t>3</a:t>
            </a:r>
            <a:r>
              <a:rPr lang="en-GB" sz="900" kern="1200" dirty="0">
                <a:solidFill>
                  <a:schemeClr val="tx1"/>
                </a:solidFill>
                <a:effectLst/>
                <a:latin typeface="Arial"/>
                <a:ea typeface="ヒラギノ角ゴ Pro W3"/>
                <a:cs typeface="Arial"/>
              </a:rPr>
              <a:t> roughly 106 times as much as the average salary in the Women’s Super League (the top women’s football competition), which is thought to be around £</a:t>
            </a:r>
            <a:r>
              <a:rPr lang="en-GB" dirty="0">
                <a:ea typeface="ヒラギノ角ゴ Pro W3"/>
                <a:cs typeface="Arial"/>
              </a:rPr>
              <a:t>30,000.</a:t>
            </a:r>
            <a:r>
              <a:rPr lang="en-GB" baseline="30000" dirty="0">
                <a:ea typeface="ヒラギノ角ゴ Pro W3"/>
                <a:cs typeface="Arial"/>
              </a:rPr>
              <a:t>4</a:t>
            </a:r>
            <a:r>
              <a:rPr lang="en-GB" dirty="0">
                <a:ea typeface="ヒラギノ角ゴ Pro W3"/>
                <a:cs typeface="Arial"/>
              </a:rPr>
              <a:t> </a:t>
            </a:r>
          </a:p>
          <a:p>
            <a:pPr>
              <a:defRPr/>
            </a:pPr>
            <a:endParaRPr lang="en-GB" dirty="0">
              <a:ea typeface="ヒラギノ角ゴ Pro W3"/>
              <a:cs typeface="Arial"/>
            </a:endParaRPr>
          </a:p>
          <a:p>
            <a:pPr marL="0" marR="0" lvl="0" indent="0" algn="l" defTabSz="684213" rtl="0" eaLnBrk="0" fontAlgn="base" latinLnBrk="0" hangingPunct="0">
              <a:lnSpc>
                <a:spcPct val="100000"/>
              </a:lnSpc>
              <a:spcBef>
                <a:spcPct val="30000"/>
              </a:spcBef>
              <a:spcAft>
                <a:spcPct val="0"/>
              </a:spcAft>
              <a:buClrTx/>
              <a:buSzTx/>
              <a:buFontTx/>
              <a:buNone/>
              <a:tabLst/>
              <a:defRPr/>
            </a:pPr>
            <a:r>
              <a:rPr lang="en-US" b="0" baseline="0" dirty="0"/>
              <a:t>In no country have women achieved economic equality with men, and women are still more likely than men to be impacted by poverty.</a:t>
            </a:r>
            <a:r>
              <a:rPr lang="en-US" b="0" baseline="30000" dirty="0"/>
              <a:t>5 </a:t>
            </a:r>
            <a:r>
              <a:rPr lang="en-US" b="0" baseline="0" dirty="0"/>
              <a:t>For example, in the UK, 20% of women live in poverty, compared to 18% of men.</a:t>
            </a:r>
            <a:r>
              <a:rPr lang="en-US" b="0" baseline="30000" dirty="0"/>
              <a:t>6</a:t>
            </a:r>
          </a:p>
          <a:p>
            <a:pPr marL="0" marR="0" lvl="0" indent="0" algn="l" defTabSz="684213"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kern="1200" dirty="0">
                <a:solidFill>
                  <a:schemeClr val="tx1"/>
                </a:solidFill>
                <a:effectLst/>
                <a:latin typeface="Arial"/>
                <a:ea typeface="ヒラギノ角ゴ Pro W3" pitchFamily="-89" charset="-128"/>
                <a:cs typeface="ヒラギノ角ゴ Pro W3" pitchFamily="-89" charset="-128"/>
              </a:rPr>
              <a:t>At the current rate of progress, it will take 268 years to close the pay gap between men and women.</a:t>
            </a:r>
            <a:r>
              <a:rPr lang="en-GB" sz="900" b="0" kern="1200" baseline="30000" dirty="0">
                <a:solidFill>
                  <a:schemeClr val="tx1"/>
                </a:solidFill>
                <a:effectLst/>
                <a:latin typeface="Arial"/>
                <a:ea typeface="ヒラギノ角ゴ Pro W3" pitchFamily="-89" charset="-128"/>
                <a:cs typeface="ヒラギノ角ゴ Pro W3" pitchFamily="-89" charset="-128"/>
              </a:rPr>
              <a:t>7</a:t>
            </a:r>
            <a:r>
              <a:rPr lang="en-GB" sz="900" b="0" kern="1200" baseline="0" dirty="0">
                <a:solidFill>
                  <a:schemeClr val="tx1"/>
                </a:solidFill>
                <a:effectLst/>
                <a:latin typeface="Arial"/>
                <a:ea typeface="ヒラギノ角ゴ Pro W3" pitchFamily="-89" charset="-128"/>
              </a:rPr>
              <a:t> Ask learners to suggest why they think this gap exists. Do they think it is fair?</a:t>
            </a:r>
            <a:endParaRPr lang="en-GB" b="0" baseline="30000" dirty="0"/>
          </a:p>
          <a:p>
            <a:endParaRPr lang="en-GB" b="1" dirty="0"/>
          </a:p>
          <a:p>
            <a:r>
              <a:rPr lang="en-GB" b="1" dirty="0"/>
              <a:t>Note</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dirty="0">
                <a:ea typeface="ヒラギノ角ゴ Pro W3"/>
                <a:cs typeface="Arial"/>
              </a:rPr>
              <a:t>For the example above, it may be worth pointing out that there are relatively few football players in the Premier league. Most professional male footballers in the lower leagues earn salaries comparable to those in the Women’s Super League. The vast majority of professional footballers of all genders are part</a:t>
            </a:r>
            <a:r>
              <a:rPr lang="en-GB" b="0" dirty="0">
                <a:ea typeface="ヒラギノ角ゴ Pro W3"/>
                <a:cs typeface="Arial"/>
              </a:rPr>
              <a:t>-</a:t>
            </a:r>
            <a:r>
              <a:rPr lang="en-GB" dirty="0">
                <a:ea typeface="ヒラギノ角ゴ Pro W3"/>
                <a:cs typeface="Arial"/>
              </a:rPr>
              <a:t>timers with very insecure employment who play for little</a:t>
            </a:r>
            <a:r>
              <a:rPr lang="en-GB" b="0" dirty="0">
                <a:ea typeface="ヒラギノ角ゴ Pro W3"/>
                <a:cs typeface="Arial"/>
              </a:rPr>
              <a:t>-</a:t>
            </a:r>
            <a:r>
              <a:rPr lang="en-GB" dirty="0">
                <a:ea typeface="ヒラギノ角ゴ Pro W3"/>
                <a:cs typeface="Arial"/>
              </a:rPr>
              <a:t>known football teams.</a:t>
            </a:r>
            <a:endParaRPr lang="en-GB" b="0" baseline="30000" dirty="0">
              <a:cs typeface="Arial"/>
            </a:endParaRPr>
          </a:p>
          <a:p>
            <a:endParaRPr lang="en-GB" b="1" dirty="0"/>
          </a:p>
          <a:p>
            <a:r>
              <a:rPr lang="en-GB" b="1" dirty="0"/>
              <a:t>Data sources</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b="0" baseline="30000" dirty="0"/>
              <a:t>1</a:t>
            </a:r>
            <a:r>
              <a:rPr lang="en-GB" b="0" baseline="0" dirty="0"/>
              <a:t>Just 14 of the 100 richest people on the 2021 Forbes billionaires list are women. </a:t>
            </a:r>
            <a:r>
              <a:rPr lang="en-GB" dirty="0"/>
              <a:t>https://www.forbes.com/billionaires/</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kern="1200" dirty="0">
                <a:solidFill>
                  <a:schemeClr val="tx1"/>
                </a:solidFill>
                <a:effectLst/>
                <a:latin typeface="Arial"/>
                <a:ea typeface="ヒラギノ角ゴ Pro W3" pitchFamily="-89" charset="-128"/>
                <a:cs typeface="ヒラギノ角ゴ Pro W3" pitchFamily="-89" charset="-128"/>
              </a:rPr>
              <a:t>(Accessed 14</a:t>
            </a:r>
            <a:r>
              <a:rPr lang="en-GB" sz="900" kern="1200" baseline="30000" dirty="0">
                <a:solidFill>
                  <a:schemeClr val="tx1"/>
                </a:solidFill>
                <a:effectLst/>
                <a:latin typeface="Arial"/>
                <a:ea typeface="ヒラギノ角ゴ Pro W3" pitchFamily="-89" charset="-128"/>
                <a:cs typeface="ヒラギノ角ゴ Pro W3" pitchFamily="-89" charset="-128"/>
              </a:rPr>
              <a:t>th</a:t>
            </a:r>
            <a:r>
              <a:rPr lang="en-GB" sz="900" kern="1200" dirty="0">
                <a:solidFill>
                  <a:schemeClr val="tx1"/>
                </a:solidFill>
                <a:effectLst/>
                <a:latin typeface="Arial"/>
                <a:ea typeface="ヒラギノ角ゴ Pro W3" pitchFamily="-89" charset="-128"/>
                <a:cs typeface="ヒラギノ角ゴ Pro W3" pitchFamily="-89" charset="-128"/>
              </a:rPr>
              <a:t> February 2022)</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b="0" i="0" u="none" strike="noStrike" kern="1200" baseline="30000" dirty="0">
                <a:solidFill>
                  <a:schemeClr val="tx1"/>
                </a:solidFill>
                <a:latin typeface="Arial"/>
                <a:ea typeface="ヒラギノ角ゴ Pro W3" pitchFamily="-89" charset="-128"/>
                <a:cs typeface="ヒラギノ角ゴ Pro W3" pitchFamily="-89" charset="-128"/>
              </a:rPr>
              <a:t>2</a:t>
            </a:r>
            <a:r>
              <a:rPr lang="en-GB" sz="900" b="0" i="0" u="none" strike="noStrike" kern="1200" baseline="0" dirty="0">
                <a:solidFill>
                  <a:schemeClr val="tx1"/>
                </a:solidFill>
                <a:latin typeface="Arial"/>
                <a:ea typeface="ヒラギノ角ゴ Pro W3" pitchFamily="-89" charset="-128"/>
                <a:cs typeface="ヒラギノ角ゴ Pro W3" pitchFamily="-89" charset="-128"/>
              </a:rPr>
              <a:t>United Nations Entity for Gender Equality and the Empowerment of Women (UN Women) (2020). </a:t>
            </a:r>
            <a:r>
              <a:rPr lang="en-GB" sz="900" b="0" i="1" kern="1200" dirty="0">
                <a:solidFill>
                  <a:schemeClr val="tx1"/>
                </a:solidFill>
                <a:effectLst/>
                <a:latin typeface="Arial"/>
                <a:ea typeface="ヒラギノ角ゴ Pro W3" pitchFamily="-89" charset="-128"/>
                <a:cs typeface="ヒラギノ角ゴ Pro W3" pitchFamily="-89" charset="-128"/>
              </a:rPr>
              <a:t>Gender equality: Women’s rights in review 25 years after Beijing </a:t>
            </a:r>
            <a:r>
              <a:rPr lang="en-GB" sz="900" b="0" i="0" kern="1200" dirty="0">
                <a:solidFill>
                  <a:schemeClr val="tx1"/>
                </a:solidFill>
                <a:effectLst/>
                <a:latin typeface="Arial"/>
                <a:ea typeface="ヒラギノ角ゴ Pro W3" pitchFamily="-89" charset="-128"/>
                <a:cs typeface="ヒラギノ角ゴ Pro W3" pitchFamily="-89" charset="-128"/>
              </a:rPr>
              <a:t>h</a:t>
            </a:r>
            <a:r>
              <a:rPr lang="en-GB" sz="900" b="0" i="0" u="none" strike="noStrike" kern="1200" baseline="0" dirty="0">
                <a:solidFill>
                  <a:schemeClr val="tx1"/>
                </a:solidFill>
                <a:latin typeface="Arial"/>
                <a:ea typeface="ヒラギノ角ゴ Pro W3" pitchFamily="-89" charset="-128"/>
                <a:cs typeface="ヒラギノ角ゴ Pro W3" pitchFamily="-89" charset="-128"/>
              </a:rPr>
              <a:t>ttps://www.unwomen.org/en/digital-library/publications/2020/03/womens-rights-in-review</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b="0" kern="1200" baseline="30000" dirty="0">
                <a:solidFill>
                  <a:schemeClr val="tx1"/>
                </a:solidFill>
                <a:effectLst/>
                <a:latin typeface="Arial"/>
                <a:ea typeface="ヒラギノ角ゴ Pro W3" pitchFamily="-89" charset="-128"/>
                <a:cs typeface="ヒラギノ角ゴ Pro W3" pitchFamily="-89" charset="-128"/>
              </a:rPr>
              <a:t>3</a:t>
            </a:r>
            <a:r>
              <a:rPr lang="en-GB" sz="900" kern="1200" dirty="0">
                <a:solidFill>
                  <a:schemeClr val="tx1"/>
                </a:solidFill>
                <a:effectLst/>
                <a:latin typeface="Arial"/>
                <a:ea typeface="ヒラギノ角ゴ Pro W3" pitchFamily="-89" charset="-128"/>
                <a:cs typeface="ヒラギノ角ゴ Pro W3" pitchFamily="-89" charset="-128"/>
              </a:rPr>
              <a:t>Sporting Intelligence (2019). </a:t>
            </a:r>
            <a:r>
              <a:rPr lang="en-GB" sz="900" i="1" kern="1200" dirty="0">
                <a:solidFill>
                  <a:schemeClr val="tx1"/>
                </a:solidFill>
                <a:effectLst/>
                <a:latin typeface="Arial"/>
                <a:ea typeface="ヒラギノ角ゴ Pro W3" pitchFamily="-89" charset="-128"/>
                <a:cs typeface="ヒラギノ角ゴ Pro W3" pitchFamily="-89" charset="-128"/>
              </a:rPr>
              <a:t>Global Sports Salaries Survey 2019. </a:t>
            </a:r>
            <a:r>
              <a:rPr lang="en-GB" sz="900" i="0" kern="1200" dirty="0">
                <a:solidFill>
                  <a:schemeClr val="tx1"/>
                </a:solidFill>
                <a:effectLst/>
                <a:latin typeface="Arial"/>
                <a:ea typeface="ヒラギノ角ゴ Pro W3" pitchFamily="-89" charset="-128"/>
                <a:cs typeface="ヒラギノ角ゴ Pro W3" pitchFamily="-89" charset="-128"/>
              </a:rPr>
              <a:t>https://globalsportssalaries.com/</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i="0" u="none" kern="1200" baseline="30000" dirty="0">
                <a:solidFill>
                  <a:schemeClr val="tx1"/>
                </a:solidFill>
                <a:effectLst/>
                <a:latin typeface="Arial"/>
                <a:ea typeface="ヒラギノ角ゴ Pro W3" pitchFamily="-89" charset="-128"/>
                <a:cs typeface="ヒラギノ角ゴ Pro W3" pitchFamily="-89" charset="-128"/>
              </a:rPr>
              <a:t>4</a:t>
            </a:r>
            <a:r>
              <a:rPr lang="en-GB" sz="900" i="0" u="none" kern="1200" baseline="0" dirty="0">
                <a:solidFill>
                  <a:schemeClr val="tx1"/>
                </a:solidFill>
                <a:effectLst/>
                <a:latin typeface="Arial"/>
                <a:ea typeface="ヒラギノ角ゴ Pro W3" pitchFamily="-89" charset="-128"/>
                <a:cs typeface="ヒラギノ角ゴ Pro W3" pitchFamily="-89" charset="-128"/>
              </a:rPr>
              <a:t>https://www.fourfourtwo.com/features/how-much-are-womens-footballers-paid</a:t>
            </a:r>
            <a:endParaRPr lang="en-GB" sz="900" i="0" u="none" kern="1200" baseline="30000" dirty="0">
              <a:solidFill>
                <a:schemeClr val="tx1"/>
              </a:solidFill>
              <a:effectLst/>
              <a:latin typeface="Arial"/>
              <a:ea typeface="ヒラギノ角ゴ Pro W3" pitchFamily="-89" charset="-128"/>
              <a:cs typeface="ヒラギノ角ゴ Pro W3" pitchFamily="-89" charset="-128"/>
            </a:endParaRPr>
          </a:p>
          <a:p>
            <a:pPr marL="0" marR="0" lvl="0" indent="0" algn="l" defTabSz="684213" rtl="0" eaLnBrk="0" fontAlgn="base" latinLnBrk="0" hangingPunct="0">
              <a:lnSpc>
                <a:spcPct val="100000"/>
              </a:lnSpc>
              <a:spcBef>
                <a:spcPct val="30000"/>
              </a:spcBef>
              <a:spcAft>
                <a:spcPct val="0"/>
              </a:spcAft>
              <a:buClrTx/>
              <a:buSzTx/>
              <a:buFontTx/>
              <a:buNone/>
              <a:tabLst/>
              <a:defRPr/>
            </a:pPr>
            <a:r>
              <a:rPr lang="en-US" sz="900" b="0" kern="1200" baseline="30000" dirty="0">
                <a:solidFill>
                  <a:schemeClr val="tx1"/>
                </a:solidFill>
                <a:effectLst/>
                <a:latin typeface="Arial"/>
                <a:ea typeface="ヒラギノ角ゴ Pro W3" pitchFamily="-89" charset="-128"/>
                <a:cs typeface="ヒラギノ角ゴ Pro W3" pitchFamily="-89" charset="-128"/>
              </a:rPr>
              <a:t>5</a:t>
            </a:r>
            <a:r>
              <a:rPr lang="en-GB" sz="900" kern="1200" dirty="0">
                <a:solidFill>
                  <a:schemeClr val="tx1"/>
                </a:solidFill>
                <a:effectLst/>
                <a:latin typeface="Arial"/>
                <a:ea typeface="ヒラギノ角ゴ Pro W3" pitchFamily="-89" charset="-128"/>
                <a:cs typeface="ヒラギノ角ゴ Pro W3" pitchFamily="-89" charset="-128"/>
              </a:rPr>
              <a:t>F Rhodes, A Parvez and R Harvey (2017). </a:t>
            </a:r>
            <a:r>
              <a:rPr lang="en-GB" sz="900" i="1" kern="1200" dirty="0">
                <a:solidFill>
                  <a:schemeClr val="tx1"/>
                </a:solidFill>
                <a:effectLst/>
                <a:latin typeface="Arial"/>
                <a:ea typeface="ヒラギノ角ゴ Pro W3" pitchFamily="-89" charset="-128"/>
                <a:cs typeface="ヒラギノ角ゴ Pro W3" pitchFamily="-89" charset="-128"/>
              </a:rPr>
              <a:t>An economy that works for women</a:t>
            </a:r>
            <a:r>
              <a:rPr lang="en-GB" sz="900" kern="1200" dirty="0">
                <a:solidFill>
                  <a:schemeClr val="tx1"/>
                </a:solidFill>
                <a:effectLst/>
                <a:latin typeface="Arial"/>
                <a:ea typeface="ヒラギノ角ゴ Pro W3" pitchFamily="-89" charset="-128"/>
                <a:cs typeface="ヒラギノ角ゴ Pro W3" pitchFamily="-89" charset="-128"/>
              </a:rPr>
              <a:t>. Oxford:</a:t>
            </a:r>
            <a:r>
              <a:rPr lang="en-GB" sz="900" kern="1200" baseline="0" dirty="0">
                <a:solidFill>
                  <a:schemeClr val="tx1"/>
                </a:solidFill>
                <a:effectLst/>
                <a:latin typeface="Arial"/>
                <a:ea typeface="ヒラギノ角ゴ Pro W3" pitchFamily="-89" charset="-128"/>
                <a:cs typeface="ヒラギノ角ゴ Pro W3" pitchFamily="-89" charset="-128"/>
              </a:rPr>
              <a:t> </a:t>
            </a:r>
            <a:r>
              <a:rPr lang="en-GB" sz="900" kern="1200" dirty="0">
                <a:solidFill>
                  <a:schemeClr val="tx1"/>
                </a:solidFill>
                <a:effectLst/>
                <a:latin typeface="Arial"/>
                <a:ea typeface="ヒラギノ角ゴ Pro W3" pitchFamily="-89" charset="-128"/>
                <a:cs typeface="ヒラギノ角ゴ Pro W3" pitchFamily="-89" charset="-128"/>
              </a:rPr>
              <a:t>Oxfam.</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sz="900" kern="1200" dirty="0">
                <a:solidFill>
                  <a:schemeClr val="tx1"/>
                </a:solidFill>
                <a:effectLst/>
                <a:latin typeface="Arial"/>
                <a:ea typeface="ヒラギノ角ゴ Pro W3" pitchFamily="-89" charset="-128"/>
                <a:cs typeface="ヒラギノ角ゴ Pro W3" pitchFamily="-89" charset="-128"/>
              </a:rPr>
              <a:t>https://www.oxfam.org/en/research/economy-works-women</a:t>
            </a:r>
          </a:p>
          <a:p>
            <a:r>
              <a:rPr lang="en-US" sz="900" b="0" kern="1200" baseline="30000" dirty="0">
                <a:solidFill>
                  <a:schemeClr val="tx1"/>
                </a:solidFill>
                <a:effectLst/>
                <a:latin typeface="Arial"/>
                <a:ea typeface="ヒラギノ角ゴ Pro W3" pitchFamily="-89" charset="-128"/>
                <a:cs typeface="ヒラギノ角ゴ Pro W3" pitchFamily="-89" charset="-128"/>
              </a:rPr>
              <a:t>6</a:t>
            </a:r>
            <a:r>
              <a:rPr lang="en-GB" sz="900" kern="1200" dirty="0">
                <a:solidFill>
                  <a:schemeClr val="tx1"/>
                </a:solidFill>
                <a:effectLst/>
                <a:latin typeface="Arial"/>
                <a:ea typeface="ヒラギノ角ゴ Pro W3" pitchFamily="-89" charset="-128"/>
                <a:cs typeface="ヒラギノ角ゴ Pro W3" pitchFamily="-89" charset="-128"/>
              </a:rPr>
              <a:t>https://wbg.org.uk/blog/dwp-data-reveals-women-continue-to-be-worst-affected-by-poverty/</a:t>
            </a:r>
            <a:endParaRPr lang="en-US" b="1"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GB" b="0" baseline="30000" dirty="0"/>
              <a:t>7</a:t>
            </a:r>
            <a:r>
              <a:rPr lang="en-GB" b="0" dirty="0"/>
              <a:t>World Economic Forum (2021). </a:t>
            </a:r>
            <a:r>
              <a:rPr lang="en-GB" b="0" i="1" dirty="0"/>
              <a:t>Global</a:t>
            </a:r>
            <a:r>
              <a:rPr lang="en-GB" b="0" i="1" baseline="0" dirty="0"/>
              <a:t> Gender Gap Report 2021. </a:t>
            </a:r>
            <a:r>
              <a:rPr lang="en-GB" b="0" i="0" u="none" baseline="0" dirty="0"/>
              <a:t>Switzerland: World Economic Forum.</a:t>
            </a:r>
          </a:p>
          <a:p>
            <a:pPr marL="0" marR="0" lvl="0" indent="0" algn="l" defTabSz="684213" rtl="0" eaLnBrk="0" fontAlgn="base" latinLnBrk="0" hangingPunct="0">
              <a:lnSpc>
                <a:spcPct val="100000"/>
              </a:lnSpc>
              <a:spcBef>
                <a:spcPct val="30000"/>
              </a:spcBef>
              <a:spcAft>
                <a:spcPct val="0"/>
              </a:spcAft>
              <a:buClrTx/>
              <a:buSzTx/>
              <a:buFontTx/>
              <a:buNone/>
              <a:tabLst/>
              <a:defRPr/>
            </a:pPr>
            <a:r>
              <a:rPr lang="en-GB" b="0" i="0" u="none" baseline="0" dirty="0"/>
              <a:t>https://www.weforum.org/reports/global-gender-gap-report-2021/digest</a:t>
            </a:r>
          </a:p>
          <a:p>
            <a:endParaRPr lang="en-GB" b="1" dirty="0"/>
          </a:p>
          <a:p>
            <a:pPr marL="0" marR="0" lvl="0" indent="0" algn="l" defTabSz="684213" rtl="0" eaLnBrk="0" fontAlgn="base" latinLnBrk="0" hangingPunct="0">
              <a:lnSpc>
                <a:spcPct val="100000"/>
              </a:lnSpc>
              <a:spcBef>
                <a:spcPct val="30000"/>
              </a:spcBef>
              <a:spcAft>
                <a:spcPct val="0"/>
              </a:spcAft>
              <a:buClrTx/>
              <a:buSzTx/>
              <a:buFontTx/>
              <a:buNone/>
              <a:tabLst/>
              <a:defRPr/>
            </a:pPr>
            <a:r>
              <a:rPr lang="en-GB" b="1" dirty="0"/>
              <a:t>Photo</a:t>
            </a:r>
            <a:r>
              <a:rPr lang="en-GB" b="1" baseline="0" dirty="0"/>
              <a:t>:</a:t>
            </a:r>
            <a:r>
              <a:rPr lang="en-GB" baseline="0" dirty="0"/>
              <a:t> Counting out money at a s</a:t>
            </a:r>
            <a:r>
              <a:rPr lang="en-GB" sz="900" b="0" i="0" kern="1200" dirty="0">
                <a:solidFill>
                  <a:schemeClr val="tx1"/>
                </a:solidFill>
                <a:effectLst/>
                <a:latin typeface="Arial"/>
                <a:ea typeface="ヒラギノ角ゴ Pro W3" pitchFamily="-89" charset="-128"/>
                <a:cs typeface="ヒラギノ角ゴ Pro W3" pitchFamily="-89" charset="-128"/>
              </a:rPr>
              <a:t>avings and loans meeting in a village in Ghana. </a:t>
            </a:r>
          </a:p>
          <a:p>
            <a:r>
              <a:rPr lang="en-GB" b="1" baseline="0" dirty="0"/>
              <a:t>Credit:</a:t>
            </a:r>
            <a:r>
              <a:rPr lang="en-GB" baseline="0" dirty="0"/>
              <a:t> </a:t>
            </a:r>
            <a:r>
              <a:rPr lang="en-GB" sz="900" b="0" i="0" kern="1200" dirty="0">
                <a:solidFill>
                  <a:schemeClr val="tx1"/>
                </a:solidFill>
                <a:effectLst/>
                <a:latin typeface="Arial"/>
                <a:ea typeface="ヒラギノ角ゴ Pro W3" pitchFamily="-89" charset="-128"/>
                <a:cs typeface="ヒラギノ角ゴ Pro W3" pitchFamily="-89" charset="-128"/>
              </a:rPr>
              <a:t>Nana Kofi Acquah</a:t>
            </a:r>
            <a:endParaRPr lang="en-GB" dirty="0"/>
          </a:p>
          <a:p>
            <a:endParaRPr lang="en-GB" dirty="0"/>
          </a:p>
        </p:txBody>
      </p:sp>
      <p:sp>
        <p:nvSpPr>
          <p:cNvPr id="4" name="Slide Number Placeholder 3"/>
          <p:cNvSpPr>
            <a:spLocks noGrp="1"/>
          </p:cNvSpPr>
          <p:nvPr>
            <p:ph type="sldNum" sz="quarter" idx="10"/>
          </p:nvPr>
        </p:nvSpPr>
        <p:spPr/>
        <p:txBody>
          <a:bodyPr/>
          <a:lstStyle/>
          <a:p>
            <a:fld id="{90AED0C8-3A11-4142-A5C0-D6D5446D573F}" type="slidenum">
              <a:rPr lang="id-ID" smtClean="0"/>
              <a:pPr/>
              <a:t>9</a:t>
            </a:fld>
            <a:endParaRPr lang="id-ID"/>
          </a:p>
        </p:txBody>
      </p:sp>
    </p:spTree>
    <p:extLst>
      <p:ext uri="{BB962C8B-B14F-4D97-AF65-F5344CB8AC3E}">
        <p14:creationId xmlns:p14="http://schemas.microsoft.com/office/powerpoint/2010/main" val="9934323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_Pic 1">
    <p:spTree>
      <p:nvGrpSpPr>
        <p:cNvPr id="1" name=""/>
        <p:cNvGrpSpPr/>
        <p:nvPr/>
      </p:nvGrpSpPr>
      <p:grpSpPr>
        <a:xfrm>
          <a:off x="0" y="0"/>
          <a:ext cx="0" cy="0"/>
          <a:chOff x="0" y="0"/>
          <a:chExt cx="0" cy="0"/>
        </a:xfrm>
      </p:grpSpPr>
      <p:pic>
        <p:nvPicPr>
          <p:cNvPr id="4" name="Picture 7" descr="power point slide cover images.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52000" y="-198000"/>
            <a:ext cx="9845158" cy="5537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10"/>
          <p:cNvSpPr>
            <a:spLocks noGrp="1"/>
          </p:cNvSpPr>
          <p:nvPr>
            <p:ph type="body" sz="quarter" idx="11" hasCustomPrompt="1"/>
          </p:nvPr>
        </p:nvSpPr>
        <p:spPr>
          <a:xfrm>
            <a:off x="603180" y="3750805"/>
            <a:ext cx="5544608" cy="307777"/>
          </a:xfrm>
        </p:spPr>
        <p:txBody>
          <a:bodyPr lIns="0" tIns="0" rIns="0" bIns="0">
            <a:spAutoFit/>
          </a:bodyPr>
          <a:lstStyle>
            <a:lvl1pPr marL="0" indent="0">
              <a:spcBef>
                <a:spcPts val="0"/>
              </a:spcBef>
              <a:buNone/>
              <a:defRPr sz="2000" b="0" baseline="0">
                <a:solidFill>
                  <a:schemeClr val="bg1"/>
                </a:solidFill>
              </a:defRPr>
            </a:lvl1pPr>
          </a:lstStyle>
          <a:p>
            <a:pPr lvl="0"/>
            <a:r>
              <a:rPr lang="en-GB" dirty="0"/>
              <a:t>Support information</a:t>
            </a:r>
          </a:p>
        </p:txBody>
      </p:sp>
      <p:sp>
        <p:nvSpPr>
          <p:cNvPr id="2" name="Title 1"/>
          <p:cNvSpPr>
            <a:spLocks noGrp="1"/>
          </p:cNvSpPr>
          <p:nvPr>
            <p:ph type="title" hasCustomPrompt="1"/>
          </p:nvPr>
        </p:nvSpPr>
        <p:spPr>
          <a:xfrm>
            <a:off x="599794" y="2908543"/>
            <a:ext cx="5583292" cy="772107"/>
          </a:xfrm>
        </p:spPr>
        <p:txBody>
          <a:bodyPr wrap="square" lIns="0" tIns="108000" anchor="b" anchorCtr="0"/>
          <a:lstStyle>
            <a:lvl1pPr>
              <a:defRPr sz="3600" baseline="0">
                <a:solidFill>
                  <a:schemeClr val="bg1"/>
                </a:solidFill>
                <a:latin typeface="Arial" panose="020B0604020202020204" pitchFamily="34" charset="0"/>
              </a:defRPr>
            </a:lvl1pPr>
          </a:lstStyle>
          <a:p>
            <a:r>
              <a:rPr lang="en-US" dirty="0"/>
              <a:t>Presentation title</a:t>
            </a:r>
            <a:endParaRPr lang="en-GB" dirty="0"/>
          </a:p>
        </p:txBody>
      </p:sp>
      <p:sp>
        <p:nvSpPr>
          <p:cNvPr id="5" name="Text Placeholder 4">
            <a:extLst>
              <a:ext uri="{FF2B5EF4-FFF2-40B4-BE49-F238E27FC236}">
                <a16:creationId xmlns:a16="http://schemas.microsoft.com/office/drawing/2014/main" id="{9C9A4034-80CA-9E41-B3F9-2E027FB7E1B6}"/>
              </a:ext>
            </a:extLst>
          </p:cNvPr>
          <p:cNvSpPr>
            <a:spLocks noGrp="1"/>
          </p:cNvSpPr>
          <p:nvPr>
            <p:ph type="body" sz="quarter" idx="13" hasCustomPrompt="1"/>
          </p:nvPr>
        </p:nvSpPr>
        <p:spPr>
          <a:xfrm>
            <a:off x="603262" y="4367179"/>
            <a:ext cx="5544526" cy="346075"/>
          </a:xfrm>
        </p:spPr>
        <p:txBody>
          <a:bodyPr wrap="none" lIns="0" tIns="0" rIns="0" bIns="0"/>
          <a:lstStyle>
            <a:lvl1pPr marL="0" indent="0">
              <a:buNone/>
              <a:defRPr sz="1500" baseline="0">
                <a:solidFill>
                  <a:schemeClr val="bg1"/>
                </a:solidFill>
              </a:defRPr>
            </a:lvl1pPr>
          </a:lstStyle>
          <a:p>
            <a:pPr lvl="0"/>
            <a:r>
              <a:rPr lang="en-US" dirty="0"/>
              <a:t>Date if required</a:t>
            </a:r>
          </a:p>
        </p:txBody>
      </p:sp>
    </p:spTree>
    <p:extLst>
      <p:ext uri="{BB962C8B-B14F-4D97-AF65-F5344CB8AC3E}">
        <p14:creationId xmlns:p14="http://schemas.microsoft.com/office/powerpoint/2010/main" val="1860004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Content_">
    <p:bg>
      <p:bgPr>
        <a:solidFill>
          <a:schemeClr val="bg1"/>
        </a:solidFill>
        <a:effectLst/>
      </p:bgPr>
    </p:bg>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B71EAE10-46DB-3A4D-A796-9945E81AF395}"/>
              </a:ext>
            </a:extLst>
          </p:cNvPr>
          <p:cNvCxnSpPr/>
          <p:nvPr userDrawn="1"/>
        </p:nvCxnSpPr>
        <p:spPr>
          <a:xfrm>
            <a:off x="622300" y="561975"/>
            <a:ext cx="43497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495737" y="512763"/>
            <a:ext cx="1756992" cy="706311"/>
          </a:xfrm>
        </p:spPr>
        <p:txBody>
          <a:bodyPr/>
          <a:lstStyle>
            <a:lvl1pPr>
              <a:defRPr>
                <a:solidFill>
                  <a:schemeClr val="tx1"/>
                </a:solidFill>
              </a:defRPr>
            </a:lvl1pPr>
          </a:lstStyle>
          <a:p>
            <a:r>
              <a:rPr lang="en-GB" dirty="0"/>
              <a:t>Slide title</a:t>
            </a:r>
            <a:endParaRPr lang="en-US" dirty="0"/>
          </a:p>
        </p:txBody>
      </p:sp>
      <p:sp>
        <p:nvSpPr>
          <p:cNvPr id="26" name="Text Placeholder 25"/>
          <p:cNvSpPr>
            <a:spLocks noGrp="1"/>
          </p:cNvSpPr>
          <p:nvPr>
            <p:ph type="body" sz="quarter" idx="15"/>
          </p:nvPr>
        </p:nvSpPr>
        <p:spPr>
          <a:xfrm>
            <a:off x="518745" y="2427734"/>
            <a:ext cx="4990716" cy="276999"/>
          </a:xfrm>
        </p:spPr>
        <p:txBody>
          <a:bodyPr>
            <a:spAutoFit/>
          </a:bodyPr>
          <a:lstStyle>
            <a:lvl1pPr marL="0" indent="0">
              <a:buNone/>
              <a:defRPr sz="1200" b="0" baseline="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dirty="0"/>
              <a:t>Click to edit Master text styles</a:t>
            </a:r>
          </a:p>
        </p:txBody>
      </p:sp>
      <p:sp>
        <p:nvSpPr>
          <p:cNvPr id="28" name="Text Placeholder 27"/>
          <p:cNvSpPr>
            <a:spLocks noGrp="1"/>
          </p:cNvSpPr>
          <p:nvPr>
            <p:ph type="body" sz="quarter" idx="16"/>
          </p:nvPr>
        </p:nvSpPr>
        <p:spPr>
          <a:xfrm>
            <a:off x="518745" y="1060760"/>
            <a:ext cx="5003353" cy="433553"/>
          </a:xfrm>
        </p:spPr>
        <p:txBody>
          <a:bodyPr tIns="108000" bIns="108000">
            <a:spAutoFit/>
          </a:bodyPr>
          <a:lstStyle>
            <a:lvl1pPr marL="0" indent="0">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dirty="0"/>
              <a:t>Click to edit Master text styles</a:t>
            </a:r>
          </a:p>
        </p:txBody>
      </p:sp>
      <p:sp>
        <p:nvSpPr>
          <p:cNvPr id="31" name="Text Placeholder 30"/>
          <p:cNvSpPr>
            <a:spLocks noGrp="1"/>
          </p:cNvSpPr>
          <p:nvPr>
            <p:ph type="body" sz="quarter" idx="17"/>
          </p:nvPr>
        </p:nvSpPr>
        <p:spPr>
          <a:xfrm>
            <a:off x="518745" y="2017324"/>
            <a:ext cx="4978080" cy="402775"/>
          </a:xfrm>
        </p:spPr>
        <p:txBody>
          <a:bodyPr tIns="108000" bIns="108000" anchor="b">
            <a:spAutoFit/>
          </a:bodyPr>
          <a:lstStyle>
            <a:lvl1pPr marL="0" indent="0">
              <a:buNone/>
              <a:defRPr sz="1200" b="1">
                <a:solidFill>
                  <a:schemeClr val="tx1"/>
                </a:solidFill>
              </a:defRPr>
            </a:lvl1pPr>
          </a:lstStyle>
          <a:p>
            <a:pPr lvl="0"/>
            <a:r>
              <a:rPr lang="en-GB" dirty="0"/>
              <a:t>Click to edit Master text styles</a:t>
            </a:r>
          </a:p>
        </p:txBody>
      </p:sp>
      <p:sp>
        <p:nvSpPr>
          <p:cNvPr id="7" name="Slide Number Placeholder 5">
            <a:extLst>
              <a:ext uri="{FF2B5EF4-FFF2-40B4-BE49-F238E27FC236}">
                <a16:creationId xmlns:a16="http://schemas.microsoft.com/office/drawing/2014/main" id="{96B5B85A-94BA-F84C-A465-606946EBB59B}"/>
              </a:ext>
            </a:extLst>
          </p:cNvPr>
          <p:cNvSpPr>
            <a:spLocks noGrp="1"/>
          </p:cNvSpPr>
          <p:nvPr>
            <p:ph type="sldNum" sz="quarter" idx="18"/>
          </p:nvPr>
        </p:nvSpPr>
        <p:spPr>
          <a:xfrm>
            <a:off x="8532813" y="4797933"/>
            <a:ext cx="363598" cy="345567"/>
          </a:xfrm>
          <a:prstGeom prst="rect">
            <a:avLst/>
          </a:prstGeom>
        </p:spPr>
        <p:txBody>
          <a:bodyPr/>
          <a:lstStyle>
            <a:lvl1pPr>
              <a:defRPr>
                <a:solidFill>
                  <a:schemeClr val="accent1"/>
                </a:solidFill>
              </a:defRPr>
            </a:lvl1pPr>
          </a:lstStyle>
          <a:p>
            <a:fld id="{2F6ED8B9-F590-B740-AAAE-4CE31CB50AF1}" type="slidenum">
              <a:rPr lang="en-US" smtClean="0"/>
              <a:pPr/>
              <a:t>‹#›</a:t>
            </a:fld>
            <a:endParaRPr lang="en-US" dirty="0"/>
          </a:p>
        </p:txBody>
      </p:sp>
      <p:cxnSp>
        <p:nvCxnSpPr>
          <p:cNvPr id="8" name="Straight Connector 7">
            <a:extLst>
              <a:ext uri="{FF2B5EF4-FFF2-40B4-BE49-F238E27FC236}">
                <a16:creationId xmlns:a16="http://schemas.microsoft.com/office/drawing/2014/main" id="{1F9950FA-9199-9C46-8DD8-6C548DD25FC4}"/>
              </a:ext>
            </a:extLst>
          </p:cNvPr>
          <p:cNvCxnSpPr/>
          <p:nvPr userDrawn="1"/>
        </p:nvCxnSpPr>
        <p:spPr>
          <a:xfrm>
            <a:off x="63246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5187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Content+Square Pic">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0F5D0881-C3DA-C248-A6A0-74B0F434074A}"/>
              </a:ext>
            </a:extLst>
          </p:cNvPr>
          <p:cNvCxnSpPr/>
          <p:nvPr userDrawn="1"/>
        </p:nvCxnSpPr>
        <p:spPr>
          <a:xfrm>
            <a:off x="62230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18" name="Content Placeholder 17"/>
          <p:cNvSpPr>
            <a:spLocks noGrp="1"/>
          </p:cNvSpPr>
          <p:nvPr>
            <p:ph sz="quarter" idx="14" hasCustomPrompt="1"/>
          </p:nvPr>
        </p:nvSpPr>
        <p:spPr>
          <a:xfrm>
            <a:off x="5179654" y="776288"/>
            <a:ext cx="3420000" cy="3735388"/>
          </a:xfrm>
          <a:solidFill>
            <a:schemeClr val="bg1">
              <a:lumMod val="85000"/>
            </a:schemeClr>
          </a:solidFill>
        </p:spPr>
        <p:txBody>
          <a:bodyPr/>
          <a:lstStyle>
            <a:lvl1pPr marL="0" indent="0">
              <a:buNone/>
              <a:defRPr sz="1600" baseline="0"/>
            </a:lvl1pPr>
          </a:lstStyle>
          <a:p>
            <a:pPr lvl="0"/>
            <a:r>
              <a:rPr lang="en-GB" dirty="0"/>
              <a:t>Click icon to add media</a:t>
            </a:r>
          </a:p>
        </p:txBody>
      </p:sp>
      <p:sp>
        <p:nvSpPr>
          <p:cNvPr id="24" name="Title 23"/>
          <p:cNvSpPr>
            <a:spLocks noGrp="1"/>
          </p:cNvSpPr>
          <p:nvPr>
            <p:ph type="title" hasCustomPrompt="1"/>
          </p:nvPr>
        </p:nvSpPr>
        <p:spPr>
          <a:xfrm>
            <a:off x="495737" y="512763"/>
            <a:ext cx="4677154" cy="706311"/>
          </a:xfrm>
        </p:spPr>
        <p:txBody>
          <a:bodyPr/>
          <a:lstStyle>
            <a:lvl1pPr>
              <a:defRPr/>
            </a:lvl1pPr>
          </a:lstStyle>
          <a:p>
            <a:r>
              <a:rPr lang="en-GB" dirty="0"/>
              <a:t>Slide title</a:t>
            </a:r>
            <a:endParaRPr lang="en-US" dirty="0"/>
          </a:p>
        </p:txBody>
      </p:sp>
      <p:sp>
        <p:nvSpPr>
          <p:cNvPr id="26" name="Text Placeholder 25"/>
          <p:cNvSpPr>
            <a:spLocks noGrp="1"/>
          </p:cNvSpPr>
          <p:nvPr>
            <p:ph type="body" sz="quarter" idx="15"/>
          </p:nvPr>
        </p:nvSpPr>
        <p:spPr>
          <a:xfrm>
            <a:off x="518745" y="2427734"/>
            <a:ext cx="4668489" cy="276999"/>
          </a:xfrm>
        </p:spPr>
        <p:txBody>
          <a:bodyPr>
            <a:spAutoFit/>
          </a:bodyPr>
          <a:lstStyle>
            <a:lvl1pPr marL="0" indent="0">
              <a:buNone/>
              <a:defRPr sz="1200" b="0" baseline="0"/>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28" name="Text Placeholder 27"/>
          <p:cNvSpPr>
            <a:spLocks noGrp="1"/>
          </p:cNvSpPr>
          <p:nvPr>
            <p:ph type="body" sz="quarter" idx="16"/>
          </p:nvPr>
        </p:nvSpPr>
        <p:spPr>
          <a:xfrm>
            <a:off x="518745" y="1060760"/>
            <a:ext cx="4662171" cy="433553"/>
          </a:xfrm>
        </p:spPr>
        <p:txBody>
          <a:bodyPr tIns="108000" bIns="108000">
            <a:spAutoFit/>
          </a:bodyPr>
          <a:lstStyle>
            <a:lvl1pPr marL="0" indent="0">
              <a:buNone/>
              <a:defRPr sz="1400"/>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31" name="Text Placeholder 30"/>
          <p:cNvSpPr>
            <a:spLocks noGrp="1"/>
          </p:cNvSpPr>
          <p:nvPr>
            <p:ph type="body" sz="quarter" idx="17"/>
          </p:nvPr>
        </p:nvSpPr>
        <p:spPr>
          <a:xfrm>
            <a:off x="518745" y="2017324"/>
            <a:ext cx="4655852" cy="402775"/>
          </a:xfrm>
        </p:spPr>
        <p:txBody>
          <a:bodyPr tIns="108000" bIns="108000" anchor="b">
            <a:spAutoFit/>
          </a:bodyPr>
          <a:lstStyle>
            <a:lvl1pPr marL="0" indent="0">
              <a:buNone/>
              <a:defRPr sz="1200" b="1"/>
            </a:lvl1pPr>
          </a:lstStyle>
          <a:p>
            <a:pPr lvl="0"/>
            <a:r>
              <a:rPr lang="en-GB" dirty="0"/>
              <a:t>Click to edit Master text styles</a:t>
            </a:r>
          </a:p>
        </p:txBody>
      </p:sp>
      <p:sp>
        <p:nvSpPr>
          <p:cNvPr id="8" name="Slide Number Placeholder 5">
            <a:extLst>
              <a:ext uri="{FF2B5EF4-FFF2-40B4-BE49-F238E27FC236}">
                <a16:creationId xmlns:a16="http://schemas.microsoft.com/office/drawing/2014/main" id="{71BF892B-43A4-ED4F-A70B-437683E5C2AD}"/>
              </a:ext>
            </a:extLst>
          </p:cNvPr>
          <p:cNvSpPr>
            <a:spLocks noGrp="1"/>
          </p:cNvSpPr>
          <p:nvPr>
            <p:ph type="sldNum" sz="quarter" idx="18"/>
          </p:nvPr>
        </p:nvSpPr>
        <p:spPr>
          <a:xfrm>
            <a:off x="8532813" y="4797933"/>
            <a:ext cx="363598" cy="345567"/>
          </a:xfrm>
          <a:prstGeom prst="rect">
            <a:avLst/>
          </a:prstGeom>
        </p:spPr>
        <p:txBody>
          <a:bodyPr/>
          <a:lstStyle>
            <a:lvl1pPr>
              <a:defRPr>
                <a:solidFill>
                  <a:srgbClr val="61A534"/>
                </a:solidFill>
              </a:defRPr>
            </a:lvl1pPr>
          </a:lstStyle>
          <a:p>
            <a:fld id="{BEB9EAB5-80E2-2042-BB23-86CBB64C5F72}" type="slidenum">
              <a:rPr lang="en-US"/>
              <a:pPr/>
              <a:t>‹#›</a:t>
            </a:fld>
            <a:endParaRPr lang="en-US"/>
          </a:p>
        </p:txBody>
      </p:sp>
    </p:spTree>
    <p:extLst>
      <p:ext uri="{BB962C8B-B14F-4D97-AF65-F5344CB8AC3E}">
        <p14:creationId xmlns:p14="http://schemas.microsoft.com/office/powerpoint/2010/main" val="14760284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Round Pic">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55DF9A24-6E41-FA40-885E-A48FB7F28C0C}"/>
              </a:ext>
            </a:extLst>
          </p:cNvPr>
          <p:cNvCxnSpPr/>
          <p:nvPr userDrawn="1"/>
        </p:nvCxnSpPr>
        <p:spPr>
          <a:xfrm>
            <a:off x="62230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18" name="Content Placeholder 17"/>
          <p:cNvSpPr>
            <a:spLocks noGrp="1"/>
          </p:cNvSpPr>
          <p:nvPr>
            <p:ph sz="quarter" idx="14" hasCustomPrompt="1"/>
          </p:nvPr>
        </p:nvSpPr>
        <p:spPr>
          <a:xfrm>
            <a:off x="4862134" y="776288"/>
            <a:ext cx="3736800" cy="3735388"/>
          </a:xfrm>
          <a:prstGeom prst="ellipse">
            <a:avLst/>
          </a:prstGeom>
          <a:solidFill>
            <a:srgbClr val="D9D9D9"/>
          </a:solidFill>
        </p:spPr>
        <p:txBody>
          <a:bodyPr/>
          <a:lstStyle>
            <a:lvl1pPr marL="0" indent="0">
              <a:buNone/>
              <a:defRPr sz="1600" baseline="0"/>
            </a:lvl1pPr>
          </a:lstStyle>
          <a:p>
            <a:pPr lvl="0"/>
            <a:r>
              <a:rPr lang="en-GB" dirty="0"/>
              <a:t>Click icon to add media</a:t>
            </a:r>
          </a:p>
        </p:txBody>
      </p:sp>
      <p:sp>
        <p:nvSpPr>
          <p:cNvPr id="24" name="Title 23"/>
          <p:cNvSpPr>
            <a:spLocks noGrp="1"/>
          </p:cNvSpPr>
          <p:nvPr>
            <p:ph type="title" hasCustomPrompt="1"/>
          </p:nvPr>
        </p:nvSpPr>
        <p:spPr>
          <a:xfrm>
            <a:off x="495737" y="512763"/>
            <a:ext cx="4703280" cy="706311"/>
          </a:xfrm>
        </p:spPr>
        <p:txBody>
          <a:bodyPr/>
          <a:lstStyle>
            <a:lvl1pPr>
              <a:defRPr/>
            </a:lvl1pPr>
          </a:lstStyle>
          <a:p>
            <a:r>
              <a:rPr lang="en-GB" dirty="0"/>
              <a:t>Slide title</a:t>
            </a:r>
            <a:endParaRPr lang="en-US" dirty="0"/>
          </a:p>
        </p:txBody>
      </p:sp>
      <p:sp>
        <p:nvSpPr>
          <p:cNvPr id="26" name="Text Placeholder 25"/>
          <p:cNvSpPr>
            <a:spLocks noGrp="1"/>
          </p:cNvSpPr>
          <p:nvPr>
            <p:ph type="body" sz="quarter" idx="15"/>
          </p:nvPr>
        </p:nvSpPr>
        <p:spPr>
          <a:xfrm>
            <a:off x="518745" y="2427734"/>
            <a:ext cx="4356291" cy="276999"/>
          </a:xfrm>
        </p:spPr>
        <p:txBody>
          <a:bodyPr>
            <a:spAutoFit/>
          </a:bodyPr>
          <a:lstStyle>
            <a:lvl1pPr marL="0" indent="0">
              <a:buNone/>
              <a:defRPr sz="1200" b="0" baseline="0"/>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28" name="Text Placeholder 27"/>
          <p:cNvSpPr>
            <a:spLocks noGrp="1"/>
          </p:cNvSpPr>
          <p:nvPr>
            <p:ph type="body" sz="quarter" idx="16"/>
          </p:nvPr>
        </p:nvSpPr>
        <p:spPr>
          <a:xfrm>
            <a:off x="518745" y="1060760"/>
            <a:ext cx="4662171" cy="433553"/>
          </a:xfrm>
        </p:spPr>
        <p:txBody>
          <a:bodyPr tIns="108000" bIns="108000">
            <a:spAutoFit/>
          </a:bodyPr>
          <a:lstStyle>
            <a:lvl1pPr marL="0" indent="0">
              <a:buNone/>
              <a:defRPr sz="1400"/>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31" name="Text Placeholder 30"/>
          <p:cNvSpPr>
            <a:spLocks noGrp="1"/>
          </p:cNvSpPr>
          <p:nvPr>
            <p:ph type="body" sz="quarter" idx="17"/>
          </p:nvPr>
        </p:nvSpPr>
        <p:spPr>
          <a:xfrm>
            <a:off x="518745" y="2017324"/>
            <a:ext cx="4356291" cy="402775"/>
          </a:xfrm>
        </p:spPr>
        <p:txBody>
          <a:bodyPr tIns="108000" bIns="108000" anchor="b">
            <a:spAutoFit/>
          </a:bodyPr>
          <a:lstStyle>
            <a:lvl1pPr marL="0" indent="0">
              <a:buNone/>
              <a:defRPr sz="1200" b="1"/>
            </a:lvl1pPr>
          </a:lstStyle>
          <a:p>
            <a:pPr lvl="0"/>
            <a:r>
              <a:rPr lang="en-GB"/>
              <a:t>Click to edit Master text styles</a:t>
            </a:r>
          </a:p>
        </p:txBody>
      </p:sp>
      <p:sp>
        <p:nvSpPr>
          <p:cNvPr id="8" name="Slide Number Placeholder 5">
            <a:extLst>
              <a:ext uri="{FF2B5EF4-FFF2-40B4-BE49-F238E27FC236}">
                <a16:creationId xmlns:a16="http://schemas.microsoft.com/office/drawing/2014/main" id="{A8CBA674-7FAB-254F-9EF2-B02E33DDBC40}"/>
              </a:ext>
            </a:extLst>
          </p:cNvPr>
          <p:cNvSpPr>
            <a:spLocks noGrp="1"/>
          </p:cNvSpPr>
          <p:nvPr>
            <p:ph type="sldNum" sz="quarter" idx="18"/>
          </p:nvPr>
        </p:nvSpPr>
        <p:spPr>
          <a:xfrm>
            <a:off x="8532813" y="4797933"/>
            <a:ext cx="363598" cy="345567"/>
          </a:xfrm>
          <a:prstGeom prst="rect">
            <a:avLst/>
          </a:prstGeom>
        </p:spPr>
        <p:txBody>
          <a:bodyPr/>
          <a:lstStyle>
            <a:lvl1pPr>
              <a:defRPr>
                <a:solidFill>
                  <a:srgbClr val="61A534"/>
                </a:solidFill>
              </a:defRPr>
            </a:lvl1pPr>
          </a:lstStyle>
          <a:p>
            <a:fld id="{61F62181-DCBE-8D40-BBAD-A87A085E9847}" type="slidenum">
              <a:rPr lang="en-US"/>
              <a:pPr/>
              <a:t>‹#›</a:t>
            </a:fld>
            <a:endParaRPr lang="en-US"/>
          </a:p>
        </p:txBody>
      </p:sp>
    </p:spTree>
    <p:extLst>
      <p:ext uri="{BB962C8B-B14F-4D97-AF65-F5344CB8AC3E}">
        <p14:creationId xmlns:p14="http://schemas.microsoft.com/office/powerpoint/2010/main" val="2674052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ontent+Right Pic">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3532D06E-BE90-D647-84D4-7B6749CD0422}"/>
              </a:ext>
            </a:extLst>
          </p:cNvPr>
          <p:cNvCxnSpPr/>
          <p:nvPr userDrawn="1"/>
        </p:nvCxnSpPr>
        <p:spPr>
          <a:xfrm>
            <a:off x="62230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18" name="Content Placeholder 17"/>
          <p:cNvSpPr>
            <a:spLocks noGrp="1"/>
          </p:cNvSpPr>
          <p:nvPr>
            <p:ph sz="quarter" idx="14" hasCustomPrompt="1"/>
          </p:nvPr>
        </p:nvSpPr>
        <p:spPr>
          <a:xfrm>
            <a:off x="4573588" y="0"/>
            <a:ext cx="4570412" cy="5143500"/>
          </a:xfrm>
          <a:solidFill>
            <a:srgbClr val="D9D9D9"/>
          </a:solidFill>
        </p:spPr>
        <p:txBody>
          <a:bodyPr/>
          <a:lstStyle>
            <a:lvl1pPr marL="0" indent="0">
              <a:buNone/>
              <a:defRPr sz="1600" baseline="0"/>
            </a:lvl1pPr>
          </a:lstStyle>
          <a:p>
            <a:pPr lvl="0"/>
            <a:r>
              <a:rPr lang="en-GB" dirty="0"/>
              <a:t>Click icon to add media</a:t>
            </a:r>
          </a:p>
        </p:txBody>
      </p:sp>
      <p:sp>
        <p:nvSpPr>
          <p:cNvPr id="24" name="Title 23"/>
          <p:cNvSpPr>
            <a:spLocks noGrp="1"/>
          </p:cNvSpPr>
          <p:nvPr>
            <p:ph type="title" hasCustomPrompt="1"/>
          </p:nvPr>
        </p:nvSpPr>
        <p:spPr>
          <a:xfrm>
            <a:off x="495736" y="512763"/>
            <a:ext cx="4076263" cy="706311"/>
          </a:xfrm>
        </p:spPr>
        <p:txBody>
          <a:bodyPr/>
          <a:lstStyle>
            <a:lvl1pPr>
              <a:defRPr/>
            </a:lvl1pPr>
          </a:lstStyle>
          <a:p>
            <a:r>
              <a:rPr lang="en-GB" dirty="0"/>
              <a:t>Slide title</a:t>
            </a:r>
            <a:endParaRPr lang="en-US" dirty="0"/>
          </a:p>
        </p:txBody>
      </p:sp>
      <p:sp>
        <p:nvSpPr>
          <p:cNvPr id="26" name="Text Placeholder 25"/>
          <p:cNvSpPr>
            <a:spLocks noGrp="1"/>
          </p:cNvSpPr>
          <p:nvPr>
            <p:ph type="body" sz="quarter" idx="15"/>
          </p:nvPr>
        </p:nvSpPr>
        <p:spPr>
          <a:xfrm>
            <a:off x="518745" y="2427734"/>
            <a:ext cx="4054843" cy="276999"/>
          </a:xfrm>
        </p:spPr>
        <p:txBody>
          <a:bodyPr>
            <a:spAutoFit/>
          </a:bodyPr>
          <a:lstStyle>
            <a:lvl1pPr marL="0" indent="0">
              <a:buNone/>
              <a:defRPr sz="1200" b="0" baseline="0"/>
            </a:lvl1pPr>
            <a:lvl2pPr marL="234000" indent="0">
              <a:buNone/>
              <a:defRPr/>
            </a:lvl2pPr>
            <a:lvl3pPr marL="432000" indent="0">
              <a:buNone/>
              <a:defRPr/>
            </a:lvl3pPr>
            <a:lvl4pPr marL="612000" indent="0">
              <a:buNone/>
              <a:defRPr/>
            </a:lvl4pPr>
            <a:lvl5pPr marL="756000" indent="0">
              <a:buNone/>
              <a:defRPr/>
            </a:lvl5pPr>
          </a:lstStyle>
          <a:p>
            <a:pPr lvl="0"/>
            <a:r>
              <a:rPr lang="en-GB" dirty="0"/>
              <a:t>Click to edit Master text styles</a:t>
            </a:r>
          </a:p>
        </p:txBody>
      </p:sp>
      <p:sp>
        <p:nvSpPr>
          <p:cNvPr id="28" name="Text Placeholder 27"/>
          <p:cNvSpPr>
            <a:spLocks noGrp="1"/>
          </p:cNvSpPr>
          <p:nvPr>
            <p:ph type="body" sz="quarter" idx="16"/>
          </p:nvPr>
        </p:nvSpPr>
        <p:spPr>
          <a:xfrm>
            <a:off x="518745" y="1060760"/>
            <a:ext cx="4054843" cy="433553"/>
          </a:xfrm>
        </p:spPr>
        <p:txBody>
          <a:bodyPr tIns="108000" bIns="108000">
            <a:spAutoFit/>
          </a:bodyPr>
          <a:lstStyle>
            <a:lvl1pPr marL="0" indent="0">
              <a:buNone/>
              <a:defRPr sz="1400"/>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31" name="Text Placeholder 30"/>
          <p:cNvSpPr>
            <a:spLocks noGrp="1"/>
          </p:cNvSpPr>
          <p:nvPr>
            <p:ph type="body" sz="quarter" idx="17"/>
          </p:nvPr>
        </p:nvSpPr>
        <p:spPr>
          <a:xfrm>
            <a:off x="518745" y="2017324"/>
            <a:ext cx="4054843" cy="402775"/>
          </a:xfrm>
        </p:spPr>
        <p:txBody>
          <a:bodyPr tIns="108000" bIns="108000" anchor="b">
            <a:spAutoFit/>
          </a:bodyPr>
          <a:lstStyle>
            <a:lvl1pPr marL="0" indent="0">
              <a:buNone/>
              <a:defRPr sz="1200" b="1"/>
            </a:lvl1pPr>
          </a:lstStyle>
          <a:p>
            <a:pPr lvl="0"/>
            <a:r>
              <a:rPr lang="en-GB"/>
              <a:t>Click to edit Master text styles</a:t>
            </a:r>
          </a:p>
        </p:txBody>
      </p:sp>
      <p:sp>
        <p:nvSpPr>
          <p:cNvPr id="8" name="Slide Number Placeholder 5">
            <a:extLst>
              <a:ext uri="{FF2B5EF4-FFF2-40B4-BE49-F238E27FC236}">
                <a16:creationId xmlns:a16="http://schemas.microsoft.com/office/drawing/2014/main" id="{C7178024-0BD9-7C4C-8CA7-0199BBE3EFA1}"/>
              </a:ext>
            </a:extLst>
          </p:cNvPr>
          <p:cNvSpPr>
            <a:spLocks noGrp="1"/>
          </p:cNvSpPr>
          <p:nvPr>
            <p:ph type="sldNum" sz="quarter" idx="18"/>
          </p:nvPr>
        </p:nvSpPr>
        <p:spPr>
          <a:xfrm>
            <a:off x="8532813" y="4797933"/>
            <a:ext cx="363598" cy="345567"/>
          </a:xfrm>
          <a:prstGeom prst="rect">
            <a:avLst/>
          </a:prstGeom>
        </p:spPr>
        <p:txBody>
          <a:bodyPr/>
          <a:lstStyle>
            <a:lvl1pPr>
              <a:defRPr>
                <a:solidFill>
                  <a:srgbClr val="61A534"/>
                </a:solidFill>
              </a:defRPr>
            </a:lvl1pPr>
          </a:lstStyle>
          <a:p>
            <a:fld id="{96729486-CB16-DD4C-A2A7-39C08EDEE484}" type="slidenum">
              <a:rPr lang="en-US"/>
              <a:pPr/>
              <a:t>‹#›</a:t>
            </a:fld>
            <a:endParaRPr lang="en-US"/>
          </a:p>
        </p:txBody>
      </p:sp>
    </p:spTree>
    <p:extLst>
      <p:ext uri="{BB962C8B-B14F-4D97-AF65-F5344CB8AC3E}">
        <p14:creationId xmlns:p14="http://schemas.microsoft.com/office/powerpoint/2010/main" val="35222400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Content+Left Pic">
    <p:spTree>
      <p:nvGrpSpPr>
        <p:cNvPr id="1" name=""/>
        <p:cNvGrpSpPr/>
        <p:nvPr/>
      </p:nvGrpSpPr>
      <p:grpSpPr>
        <a:xfrm>
          <a:off x="0" y="0"/>
          <a:ext cx="0" cy="0"/>
          <a:chOff x="0" y="0"/>
          <a:chExt cx="0" cy="0"/>
        </a:xfrm>
      </p:grpSpPr>
      <p:sp>
        <p:nvSpPr>
          <p:cNvPr id="18" name="Content Placeholder 17"/>
          <p:cNvSpPr>
            <a:spLocks noGrp="1"/>
          </p:cNvSpPr>
          <p:nvPr>
            <p:ph sz="quarter" idx="14" hasCustomPrompt="1"/>
          </p:nvPr>
        </p:nvSpPr>
        <p:spPr>
          <a:xfrm>
            <a:off x="0" y="0"/>
            <a:ext cx="4570412" cy="5143500"/>
          </a:xfrm>
          <a:solidFill>
            <a:srgbClr val="D9D9D9"/>
          </a:solidFill>
        </p:spPr>
        <p:txBody>
          <a:bodyPr/>
          <a:lstStyle>
            <a:lvl1pPr marL="0" indent="0">
              <a:buNone/>
              <a:defRPr sz="1600" baseline="0"/>
            </a:lvl1pPr>
          </a:lstStyle>
          <a:p>
            <a:pPr lvl="0"/>
            <a:r>
              <a:rPr lang="en-GB" dirty="0"/>
              <a:t>Click icon to add media</a:t>
            </a:r>
          </a:p>
        </p:txBody>
      </p:sp>
      <p:sp>
        <p:nvSpPr>
          <p:cNvPr id="24" name="Title 23"/>
          <p:cNvSpPr>
            <a:spLocks noGrp="1"/>
          </p:cNvSpPr>
          <p:nvPr>
            <p:ph type="title" hasCustomPrompt="1"/>
          </p:nvPr>
        </p:nvSpPr>
        <p:spPr>
          <a:xfrm>
            <a:off x="4920370" y="512763"/>
            <a:ext cx="3857870" cy="706311"/>
          </a:xfrm>
        </p:spPr>
        <p:txBody>
          <a:bodyPr/>
          <a:lstStyle>
            <a:lvl1pPr>
              <a:defRPr/>
            </a:lvl1pPr>
          </a:lstStyle>
          <a:p>
            <a:r>
              <a:rPr lang="en-GB" dirty="0"/>
              <a:t>Slide title</a:t>
            </a:r>
            <a:endParaRPr lang="en-US" dirty="0"/>
          </a:p>
        </p:txBody>
      </p:sp>
      <p:sp>
        <p:nvSpPr>
          <p:cNvPr id="26" name="Text Placeholder 25"/>
          <p:cNvSpPr>
            <a:spLocks noGrp="1"/>
          </p:cNvSpPr>
          <p:nvPr>
            <p:ph type="body" sz="quarter" idx="15"/>
          </p:nvPr>
        </p:nvSpPr>
        <p:spPr>
          <a:xfrm>
            <a:off x="4943379" y="2427734"/>
            <a:ext cx="3838906" cy="276999"/>
          </a:xfrm>
        </p:spPr>
        <p:txBody>
          <a:bodyPr>
            <a:spAutoFit/>
          </a:bodyPr>
          <a:lstStyle>
            <a:lvl1pPr marL="0" indent="0">
              <a:buNone/>
              <a:defRPr sz="1200" b="0" baseline="0"/>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28" name="Text Placeholder 27"/>
          <p:cNvSpPr>
            <a:spLocks noGrp="1"/>
          </p:cNvSpPr>
          <p:nvPr>
            <p:ph type="body" sz="quarter" idx="16"/>
          </p:nvPr>
        </p:nvSpPr>
        <p:spPr>
          <a:xfrm>
            <a:off x="4943378" y="1060760"/>
            <a:ext cx="3832587" cy="433553"/>
          </a:xfrm>
        </p:spPr>
        <p:txBody>
          <a:bodyPr tIns="108000" bIns="108000">
            <a:spAutoFit/>
          </a:bodyPr>
          <a:lstStyle>
            <a:lvl1pPr marL="0" indent="0">
              <a:buNone/>
              <a:defRPr sz="1400"/>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31" name="Text Placeholder 30"/>
          <p:cNvSpPr>
            <a:spLocks noGrp="1"/>
          </p:cNvSpPr>
          <p:nvPr>
            <p:ph type="body" sz="quarter" idx="17"/>
          </p:nvPr>
        </p:nvSpPr>
        <p:spPr>
          <a:xfrm>
            <a:off x="4943378" y="2017324"/>
            <a:ext cx="3832587" cy="402775"/>
          </a:xfrm>
        </p:spPr>
        <p:txBody>
          <a:bodyPr tIns="108000" bIns="108000" anchor="b">
            <a:spAutoFit/>
          </a:bodyPr>
          <a:lstStyle>
            <a:lvl1pPr marL="0" indent="0">
              <a:buNone/>
              <a:defRPr sz="1200" b="1"/>
            </a:lvl1pPr>
          </a:lstStyle>
          <a:p>
            <a:pPr lvl="0"/>
            <a:r>
              <a:rPr lang="en-GB"/>
              <a:t>Click to edit Master text styles</a:t>
            </a:r>
          </a:p>
        </p:txBody>
      </p:sp>
    </p:spTree>
    <p:extLst>
      <p:ext uri="{BB962C8B-B14F-4D97-AF65-F5344CB8AC3E}">
        <p14:creationId xmlns:p14="http://schemas.microsoft.com/office/powerpoint/2010/main" val="21431852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Bold Text+Left Pic">
    <p:spTree>
      <p:nvGrpSpPr>
        <p:cNvPr id="1" name=""/>
        <p:cNvGrpSpPr/>
        <p:nvPr/>
      </p:nvGrpSpPr>
      <p:grpSpPr>
        <a:xfrm>
          <a:off x="0" y="0"/>
          <a:ext cx="0" cy="0"/>
          <a:chOff x="0" y="0"/>
          <a:chExt cx="0" cy="0"/>
        </a:xfrm>
      </p:grpSpPr>
      <p:sp>
        <p:nvSpPr>
          <p:cNvPr id="18" name="Content Placeholder 17"/>
          <p:cNvSpPr>
            <a:spLocks noGrp="1"/>
          </p:cNvSpPr>
          <p:nvPr>
            <p:ph sz="quarter" idx="14" hasCustomPrompt="1"/>
          </p:nvPr>
        </p:nvSpPr>
        <p:spPr>
          <a:xfrm>
            <a:off x="0" y="0"/>
            <a:ext cx="4570412" cy="5143500"/>
          </a:xfrm>
          <a:solidFill>
            <a:srgbClr val="D9D9D9"/>
          </a:solidFill>
        </p:spPr>
        <p:txBody>
          <a:bodyPr/>
          <a:lstStyle>
            <a:lvl1pPr marL="0" indent="0">
              <a:buNone/>
              <a:defRPr sz="1600" baseline="0"/>
            </a:lvl1pPr>
          </a:lstStyle>
          <a:p>
            <a:pPr lvl="0"/>
            <a:r>
              <a:rPr lang="en-GB" dirty="0"/>
              <a:t>Click icon to add media</a:t>
            </a:r>
          </a:p>
        </p:txBody>
      </p:sp>
    </p:spTree>
    <p:extLst>
      <p:ext uri="{BB962C8B-B14F-4D97-AF65-F5344CB8AC3E}">
        <p14:creationId xmlns:p14="http://schemas.microsoft.com/office/powerpoint/2010/main" val="3346995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Content+Right Green_Large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B1B33B1-9A12-C444-94A5-F2A66745278F}"/>
              </a:ext>
            </a:extLst>
          </p:cNvPr>
          <p:cNvSpPr/>
          <p:nvPr userDrawn="1"/>
        </p:nvSpPr>
        <p:spPr>
          <a:xfrm>
            <a:off x="4572000" y="0"/>
            <a:ext cx="4573588"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7" name="Straight Connector 6">
            <a:extLst>
              <a:ext uri="{FF2B5EF4-FFF2-40B4-BE49-F238E27FC236}">
                <a16:creationId xmlns:a16="http://schemas.microsoft.com/office/drawing/2014/main" id="{2B43DE67-B926-1345-B3E5-ED66B3AD7911}"/>
              </a:ext>
            </a:extLst>
          </p:cNvPr>
          <p:cNvCxnSpPr/>
          <p:nvPr userDrawn="1"/>
        </p:nvCxnSpPr>
        <p:spPr>
          <a:xfrm>
            <a:off x="62230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495736" y="512763"/>
            <a:ext cx="4076263" cy="706311"/>
          </a:xfrm>
        </p:spPr>
        <p:txBody>
          <a:bodyPr/>
          <a:lstStyle>
            <a:lvl1pPr>
              <a:defRPr/>
            </a:lvl1pPr>
          </a:lstStyle>
          <a:p>
            <a:r>
              <a:rPr lang="en-GB" dirty="0"/>
              <a:t>Slide title</a:t>
            </a:r>
            <a:endParaRPr lang="en-US" dirty="0"/>
          </a:p>
        </p:txBody>
      </p:sp>
      <p:sp>
        <p:nvSpPr>
          <p:cNvPr id="26" name="Text Placeholder 25"/>
          <p:cNvSpPr>
            <a:spLocks noGrp="1"/>
          </p:cNvSpPr>
          <p:nvPr>
            <p:ph type="body" sz="quarter" idx="15"/>
          </p:nvPr>
        </p:nvSpPr>
        <p:spPr>
          <a:xfrm>
            <a:off x="518745" y="1852705"/>
            <a:ext cx="4054843" cy="246221"/>
          </a:xfrm>
        </p:spPr>
        <p:txBody>
          <a:bodyPr>
            <a:spAutoFit/>
          </a:bodyPr>
          <a:lstStyle>
            <a:lvl1pPr marL="0" indent="0">
              <a:buNone/>
              <a:defRPr sz="1000" b="0" baseline="0"/>
            </a:lvl1pPr>
            <a:lvl2pPr marL="234000" indent="0">
              <a:buNone/>
              <a:defRPr/>
            </a:lvl2pPr>
            <a:lvl3pPr marL="432000" indent="0">
              <a:buNone/>
              <a:defRPr/>
            </a:lvl3pPr>
            <a:lvl4pPr marL="612000" indent="0">
              <a:buNone/>
              <a:defRPr/>
            </a:lvl4pPr>
            <a:lvl5pPr marL="756000" indent="0">
              <a:buNone/>
              <a:defRPr/>
            </a:lvl5pPr>
          </a:lstStyle>
          <a:p>
            <a:pPr lvl="0"/>
            <a:r>
              <a:rPr lang="en-GB" dirty="0"/>
              <a:t>Click to edit Master text styles</a:t>
            </a:r>
          </a:p>
        </p:txBody>
      </p:sp>
      <p:sp>
        <p:nvSpPr>
          <p:cNvPr id="28" name="Text Placeholder 27"/>
          <p:cNvSpPr>
            <a:spLocks noGrp="1"/>
          </p:cNvSpPr>
          <p:nvPr>
            <p:ph type="body" sz="quarter" idx="16"/>
          </p:nvPr>
        </p:nvSpPr>
        <p:spPr>
          <a:xfrm>
            <a:off x="518745" y="1060760"/>
            <a:ext cx="4054843" cy="433553"/>
          </a:xfrm>
        </p:spPr>
        <p:txBody>
          <a:bodyPr tIns="108000" bIns="108000">
            <a:spAutoFit/>
          </a:bodyPr>
          <a:lstStyle>
            <a:lvl1pPr marL="0" indent="0">
              <a:buNone/>
              <a:defRPr sz="1400"/>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12" name="Text Placeholder 3"/>
          <p:cNvSpPr>
            <a:spLocks noGrp="1"/>
          </p:cNvSpPr>
          <p:nvPr>
            <p:ph type="body" sz="quarter" idx="18" hasCustomPrompt="1"/>
          </p:nvPr>
        </p:nvSpPr>
        <p:spPr>
          <a:xfrm>
            <a:off x="4944779" y="751012"/>
            <a:ext cx="3822503" cy="3893303"/>
          </a:xfrm>
        </p:spPr>
        <p:txBody>
          <a:bodyPr/>
          <a:lstStyle>
            <a:lvl1pPr marL="0" indent="0">
              <a:buNone/>
              <a:defRPr sz="1800" baseline="0">
                <a:solidFill>
                  <a:srgbClr val="FFFFFF"/>
                </a:solidFill>
              </a:defRPr>
            </a:lvl1pPr>
          </a:lstStyle>
          <a:p>
            <a:pPr lvl="0"/>
            <a:r>
              <a:rPr lang="en-GB" dirty="0"/>
              <a:t>Click to add larger text statements</a:t>
            </a:r>
          </a:p>
        </p:txBody>
      </p:sp>
      <p:sp>
        <p:nvSpPr>
          <p:cNvPr id="8" name="Slide Number Placeholder 5">
            <a:extLst>
              <a:ext uri="{FF2B5EF4-FFF2-40B4-BE49-F238E27FC236}">
                <a16:creationId xmlns:a16="http://schemas.microsoft.com/office/drawing/2014/main" id="{E4331F73-B123-6241-B80D-A1450C67B987}"/>
              </a:ext>
            </a:extLst>
          </p:cNvPr>
          <p:cNvSpPr>
            <a:spLocks noGrp="1"/>
          </p:cNvSpPr>
          <p:nvPr>
            <p:ph type="sldNum" sz="quarter" idx="19"/>
          </p:nvPr>
        </p:nvSpPr>
        <p:spPr>
          <a:xfrm>
            <a:off x="8532813" y="4797933"/>
            <a:ext cx="363598" cy="345567"/>
          </a:xfrm>
          <a:prstGeom prst="rect">
            <a:avLst/>
          </a:prstGeom>
        </p:spPr>
        <p:txBody>
          <a:bodyPr/>
          <a:lstStyle>
            <a:lvl1pPr>
              <a:defRPr>
                <a:solidFill>
                  <a:schemeClr val="bg1"/>
                </a:solidFill>
              </a:defRPr>
            </a:lvl1pPr>
          </a:lstStyle>
          <a:p>
            <a:fld id="{3AAA6D84-41B4-DD4D-ADC3-8568A796509B}" type="slidenum">
              <a:rPr lang="en-US" smtClean="0"/>
              <a:pPr/>
              <a:t>‹#›</a:t>
            </a:fld>
            <a:endParaRPr lang="en-US" dirty="0"/>
          </a:p>
        </p:txBody>
      </p:sp>
    </p:spTree>
    <p:extLst>
      <p:ext uri="{BB962C8B-B14F-4D97-AF65-F5344CB8AC3E}">
        <p14:creationId xmlns:p14="http://schemas.microsoft.com/office/powerpoint/2010/main" val="22229620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Content+Left Green_Large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51C1BD4-1C6A-4447-89E4-58DB33047120}"/>
              </a:ext>
            </a:extLst>
          </p:cNvPr>
          <p:cNvSpPr/>
          <p:nvPr userDrawn="1"/>
        </p:nvSpPr>
        <p:spPr>
          <a:xfrm>
            <a:off x="0" y="0"/>
            <a:ext cx="4573588" cy="5143500"/>
          </a:xfrm>
          <a:prstGeom prst="rect">
            <a:avLst/>
          </a:prstGeom>
          <a:solidFill>
            <a:srgbClr val="60A53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7" name="Straight Connector 6">
            <a:extLst>
              <a:ext uri="{FF2B5EF4-FFF2-40B4-BE49-F238E27FC236}">
                <a16:creationId xmlns:a16="http://schemas.microsoft.com/office/drawing/2014/main" id="{FB3A2F37-6E52-4641-B0EC-9F5F0BC58EC3}"/>
              </a:ext>
            </a:extLst>
          </p:cNvPr>
          <p:cNvCxnSpPr/>
          <p:nvPr userDrawn="1"/>
        </p:nvCxnSpPr>
        <p:spPr>
          <a:xfrm>
            <a:off x="5046663"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4920370" y="512763"/>
            <a:ext cx="3857870" cy="706311"/>
          </a:xfrm>
        </p:spPr>
        <p:txBody>
          <a:bodyPr/>
          <a:lstStyle>
            <a:lvl1pPr>
              <a:defRPr/>
            </a:lvl1pPr>
          </a:lstStyle>
          <a:p>
            <a:r>
              <a:rPr lang="en-GB" dirty="0"/>
              <a:t>Slide title</a:t>
            </a:r>
            <a:endParaRPr lang="en-US" dirty="0"/>
          </a:p>
        </p:txBody>
      </p:sp>
      <p:sp>
        <p:nvSpPr>
          <p:cNvPr id="26" name="Text Placeholder 25"/>
          <p:cNvSpPr>
            <a:spLocks noGrp="1"/>
          </p:cNvSpPr>
          <p:nvPr>
            <p:ph type="body" sz="quarter" idx="15"/>
          </p:nvPr>
        </p:nvSpPr>
        <p:spPr>
          <a:xfrm>
            <a:off x="4943379" y="1852705"/>
            <a:ext cx="3838906" cy="246221"/>
          </a:xfrm>
        </p:spPr>
        <p:txBody>
          <a:bodyPr>
            <a:spAutoFit/>
          </a:bodyPr>
          <a:lstStyle>
            <a:lvl1pPr marL="0" indent="0">
              <a:buNone/>
              <a:defRPr sz="1000" b="0" baseline="0"/>
            </a:lvl1pPr>
            <a:lvl2pPr marL="234000" indent="0">
              <a:buNone/>
              <a:defRPr/>
            </a:lvl2pPr>
            <a:lvl3pPr marL="432000" indent="0">
              <a:buNone/>
              <a:defRPr/>
            </a:lvl3pPr>
            <a:lvl4pPr marL="612000" indent="0">
              <a:buNone/>
              <a:defRPr/>
            </a:lvl4pPr>
            <a:lvl5pPr marL="756000" indent="0">
              <a:buNone/>
              <a:defRPr/>
            </a:lvl5pPr>
          </a:lstStyle>
          <a:p>
            <a:pPr lvl="0"/>
            <a:r>
              <a:rPr lang="en-GB" dirty="0"/>
              <a:t>Click to edit Master text styles</a:t>
            </a:r>
          </a:p>
        </p:txBody>
      </p:sp>
      <p:sp>
        <p:nvSpPr>
          <p:cNvPr id="28" name="Text Placeholder 27"/>
          <p:cNvSpPr>
            <a:spLocks noGrp="1"/>
          </p:cNvSpPr>
          <p:nvPr>
            <p:ph type="body" sz="quarter" idx="16"/>
          </p:nvPr>
        </p:nvSpPr>
        <p:spPr>
          <a:xfrm>
            <a:off x="4943378" y="1060760"/>
            <a:ext cx="3832587" cy="433553"/>
          </a:xfrm>
        </p:spPr>
        <p:txBody>
          <a:bodyPr tIns="108000" bIns="108000">
            <a:spAutoFit/>
          </a:bodyPr>
          <a:lstStyle>
            <a:lvl1pPr marL="0" indent="0">
              <a:buNone/>
              <a:defRPr sz="1400"/>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4" name="Text Placeholder 3"/>
          <p:cNvSpPr>
            <a:spLocks noGrp="1"/>
          </p:cNvSpPr>
          <p:nvPr>
            <p:ph type="body" sz="quarter" idx="18" hasCustomPrompt="1"/>
          </p:nvPr>
        </p:nvSpPr>
        <p:spPr>
          <a:xfrm>
            <a:off x="524411" y="751012"/>
            <a:ext cx="3822503" cy="3893303"/>
          </a:xfrm>
        </p:spPr>
        <p:txBody>
          <a:bodyPr/>
          <a:lstStyle>
            <a:lvl1pPr marL="0" indent="0">
              <a:buNone/>
              <a:defRPr sz="1800" baseline="0">
                <a:solidFill>
                  <a:srgbClr val="FFFFFF"/>
                </a:solidFill>
              </a:defRPr>
            </a:lvl1pPr>
          </a:lstStyle>
          <a:p>
            <a:pPr lvl="0"/>
            <a:r>
              <a:rPr lang="en-GB" dirty="0"/>
              <a:t>Click to add larger text statement</a:t>
            </a:r>
          </a:p>
        </p:txBody>
      </p:sp>
      <p:sp>
        <p:nvSpPr>
          <p:cNvPr id="8" name="Slide Number Placeholder 5">
            <a:extLst>
              <a:ext uri="{FF2B5EF4-FFF2-40B4-BE49-F238E27FC236}">
                <a16:creationId xmlns:a16="http://schemas.microsoft.com/office/drawing/2014/main" id="{4DF57346-A2E4-9F41-B6C9-BA957C3FF44A}"/>
              </a:ext>
            </a:extLst>
          </p:cNvPr>
          <p:cNvSpPr>
            <a:spLocks noGrp="1"/>
          </p:cNvSpPr>
          <p:nvPr>
            <p:ph type="sldNum" sz="quarter" idx="19"/>
          </p:nvPr>
        </p:nvSpPr>
        <p:spPr>
          <a:xfrm>
            <a:off x="8532813" y="4797933"/>
            <a:ext cx="363598" cy="345567"/>
          </a:xfrm>
          <a:prstGeom prst="rect">
            <a:avLst/>
          </a:prstGeom>
        </p:spPr>
        <p:txBody>
          <a:bodyPr/>
          <a:lstStyle>
            <a:lvl1pPr>
              <a:defRPr>
                <a:solidFill>
                  <a:schemeClr val="accent1"/>
                </a:solidFill>
              </a:defRPr>
            </a:lvl1pPr>
          </a:lstStyle>
          <a:p>
            <a:fld id="{31B55B3A-03EC-9942-9016-E0AC24504B69}" type="slidenum">
              <a:rPr lang="en-US" smtClean="0"/>
              <a:pPr/>
              <a:t>‹#›</a:t>
            </a:fld>
            <a:endParaRPr lang="en-US" dirty="0"/>
          </a:p>
        </p:txBody>
      </p:sp>
    </p:spTree>
    <p:extLst>
      <p:ext uri="{BB962C8B-B14F-4D97-AF65-F5344CB8AC3E}">
        <p14:creationId xmlns:p14="http://schemas.microsoft.com/office/powerpoint/2010/main" val="1038382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Content+Right Gree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9CACF5E-6F46-F849-846B-2F36DA66A689}"/>
              </a:ext>
            </a:extLst>
          </p:cNvPr>
          <p:cNvSpPr/>
          <p:nvPr userDrawn="1"/>
        </p:nvSpPr>
        <p:spPr>
          <a:xfrm>
            <a:off x="4572000" y="0"/>
            <a:ext cx="4573588" cy="5143500"/>
          </a:xfrm>
          <a:prstGeom prst="rect">
            <a:avLst/>
          </a:prstGeom>
          <a:solidFill>
            <a:srgbClr val="60A53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6" name="Straight Connector 5">
            <a:extLst>
              <a:ext uri="{FF2B5EF4-FFF2-40B4-BE49-F238E27FC236}">
                <a16:creationId xmlns:a16="http://schemas.microsoft.com/office/drawing/2014/main" id="{36CA8779-31D6-7E4E-8482-A498B785F465}"/>
              </a:ext>
            </a:extLst>
          </p:cNvPr>
          <p:cNvCxnSpPr/>
          <p:nvPr userDrawn="1"/>
        </p:nvCxnSpPr>
        <p:spPr>
          <a:xfrm>
            <a:off x="2070100" y="1884363"/>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1" y="1835504"/>
            <a:ext cx="4573588" cy="706311"/>
          </a:xfrm>
        </p:spPr>
        <p:txBody>
          <a:bodyPr wrap="square"/>
          <a:lstStyle>
            <a:lvl1pPr algn="ctr">
              <a:defRPr/>
            </a:lvl1pPr>
          </a:lstStyle>
          <a:p>
            <a:r>
              <a:rPr lang="en-GB" dirty="0"/>
              <a:t>Slide title</a:t>
            </a:r>
            <a:endParaRPr lang="en-US" dirty="0"/>
          </a:p>
        </p:txBody>
      </p:sp>
      <p:sp>
        <p:nvSpPr>
          <p:cNvPr id="28" name="Text Placeholder 27"/>
          <p:cNvSpPr>
            <a:spLocks noGrp="1"/>
          </p:cNvSpPr>
          <p:nvPr>
            <p:ph type="body" sz="quarter" idx="16"/>
          </p:nvPr>
        </p:nvSpPr>
        <p:spPr>
          <a:xfrm>
            <a:off x="1" y="2383501"/>
            <a:ext cx="4573588" cy="433553"/>
          </a:xfrm>
        </p:spPr>
        <p:txBody>
          <a:bodyPr tIns="108000" bIns="108000">
            <a:spAutoFit/>
          </a:bodyPr>
          <a:lstStyle>
            <a:lvl1pPr marL="0" indent="0" algn="ctr">
              <a:buNone/>
              <a:defRPr sz="1400"/>
            </a:lvl1pPr>
            <a:lvl2pPr marL="234000" indent="0">
              <a:buNone/>
              <a:defRPr/>
            </a:lvl2pPr>
            <a:lvl3pPr marL="432000" indent="0">
              <a:buNone/>
              <a:defRPr/>
            </a:lvl3pPr>
            <a:lvl4pPr marL="612000" indent="0">
              <a:buNone/>
              <a:defRPr/>
            </a:lvl4pPr>
            <a:lvl5pPr marL="756000" indent="0">
              <a:buNone/>
              <a:defRPr/>
            </a:lvl5pPr>
          </a:lstStyle>
          <a:p>
            <a:pPr lvl="0"/>
            <a:r>
              <a:rPr lang="en-GB" dirty="0"/>
              <a:t>Click to edit Master text styles</a:t>
            </a:r>
          </a:p>
        </p:txBody>
      </p:sp>
      <p:sp>
        <p:nvSpPr>
          <p:cNvPr id="12" name="Text Placeholder 3"/>
          <p:cNvSpPr>
            <a:spLocks noGrp="1"/>
          </p:cNvSpPr>
          <p:nvPr>
            <p:ph type="body" sz="quarter" idx="18" hasCustomPrompt="1"/>
          </p:nvPr>
        </p:nvSpPr>
        <p:spPr>
          <a:xfrm>
            <a:off x="4944779" y="751012"/>
            <a:ext cx="3822503" cy="3893303"/>
          </a:xfrm>
        </p:spPr>
        <p:txBody>
          <a:bodyPr/>
          <a:lstStyle>
            <a:lvl1pPr marL="0" indent="0">
              <a:buNone/>
              <a:defRPr sz="1200" baseline="0">
                <a:solidFill>
                  <a:srgbClr val="FFFFFF"/>
                </a:solidFill>
              </a:defRPr>
            </a:lvl1pPr>
          </a:lstStyle>
          <a:p>
            <a:pPr lvl="0"/>
            <a:r>
              <a:rPr lang="en-GB" dirty="0"/>
              <a:t>Click to bullet points</a:t>
            </a:r>
          </a:p>
        </p:txBody>
      </p:sp>
      <p:sp>
        <p:nvSpPr>
          <p:cNvPr id="7" name="Slide Number Placeholder 5">
            <a:extLst>
              <a:ext uri="{FF2B5EF4-FFF2-40B4-BE49-F238E27FC236}">
                <a16:creationId xmlns:a16="http://schemas.microsoft.com/office/drawing/2014/main" id="{8B3A857D-6ED3-CE46-8A42-8B9ACC8A5832}"/>
              </a:ext>
            </a:extLst>
          </p:cNvPr>
          <p:cNvSpPr>
            <a:spLocks noGrp="1"/>
          </p:cNvSpPr>
          <p:nvPr>
            <p:ph type="sldNum" sz="quarter" idx="19"/>
          </p:nvPr>
        </p:nvSpPr>
        <p:spPr>
          <a:xfrm>
            <a:off x="8532813" y="4797933"/>
            <a:ext cx="363598" cy="345567"/>
          </a:xfrm>
          <a:prstGeom prst="rect">
            <a:avLst/>
          </a:prstGeom>
        </p:spPr>
        <p:txBody>
          <a:bodyPr/>
          <a:lstStyle>
            <a:lvl1pPr>
              <a:defRPr>
                <a:solidFill>
                  <a:schemeClr val="bg1"/>
                </a:solidFill>
              </a:defRPr>
            </a:lvl1pPr>
          </a:lstStyle>
          <a:p>
            <a:fld id="{C7CC124B-3A40-754C-B43D-1EEB73BE8A94}" type="slidenum">
              <a:rPr lang="en-US" smtClean="0"/>
              <a:pPr/>
              <a:t>‹#›</a:t>
            </a:fld>
            <a:endParaRPr lang="en-US" dirty="0"/>
          </a:p>
        </p:txBody>
      </p:sp>
    </p:spTree>
    <p:extLst>
      <p:ext uri="{BB962C8B-B14F-4D97-AF65-F5344CB8AC3E}">
        <p14:creationId xmlns:p14="http://schemas.microsoft.com/office/powerpoint/2010/main" val="30170235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9E673A4-05A8-0B4C-B6F8-ADF6849E6C8C}"/>
              </a:ext>
            </a:extLst>
          </p:cNvPr>
          <p:cNvSpPr>
            <a:spLocks noGrp="1"/>
          </p:cNvSpPr>
          <p:nvPr>
            <p:ph type="body" sz="quarter" idx="28" hasCustomPrompt="1"/>
          </p:nvPr>
        </p:nvSpPr>
        <p:spPr>
          <a:xfrm>
            <a:off x="611188" y="2198925"/>
            <a:ext cx="7989887" cy="556664"/>
          </a:xfrm>
          <a:ln>
            <a:noFill/>
          </a:ln>
        </p:spPr>
        <p:txBody>
          <a:bodyPr lIns="720000" tIns="108000" rIns="720000" bIns="108000" anchor="ctr" anchorCtr="1">
            <a:spAutoFit/>
          </a:bodyPr>
          <a:lstStyle>
            <a:lvl1pPr marL="0" indent="0" algn="ctr">
              <a:buNone/>
              <a:defRPr sz="2200"/>
            </a:lvl1pPr>
          </a:lstStyle>
          <a:p>
            <a:pPr lvl="0"/>
            <a:r>
              <a:rPr lang="en-US" dirty="0"/>
              <a:t>Quote</a:t>
            </a:r>
          </a:p>
        </p:txBody>
      </p:sp>
      <p:sp>
        <p:nvSpPr>
          <p:cNvPr id="21" name="Text Placeholder 2">
            <a:extLst>
              <a:ext uri="{FF2B5EF4-FFF2-40B4-BE49-F238E27FC236}">
                <a16:creationId xmlns:a16="http://schemas.microsoft.com/office/drawing/2014/main" id="{345AF205-ACD7-7B41-888C-5BC8FCDFF10D}"/>
              </a:ext>
            </a:extLst>
          </p:cNvPr>
          <p:cNvSpPr>
            <a:spLocks noGrp="1"/>
          </p:cNvSpPr>
          <p:nvPr>
            <p:ph type="body" sz="quarter" idx="29" hasCustomPrompt="1"/>
          </p:nvPr>
        </p:nvSpPr>
        <p:spPr>
          <a:xfrm>
            <a:off x="611188" y="3528000"/>
            <a:ext cx="7989887" cy="552450"/>
          </a:xfrm>
          <a:ln>
            <a:noFill/>
          </a:ln>
        </p:spPr>
        <p:txBody>
          <a:bodyPr lIns="360000" tIns="108000" rIns="360000" bIns="108000"/>
          <a:lstStyle>
            <a:lvl1pPr marL="0" indent="0" algn="ctr">
              <a:buNone/>
              <a:defRPr sz="1600">
                <a:solidFill>
                  <a:schemeClr val="accent1"/>
                </a:solidFill>
              </a:defRPr>
            </a:lvl1pPr>
          </a:lstStyle>
          <a:p>
            <a:pPr lvl="0"/>
            <a:r>
              <a:rPr lang="en-US" dirty="0"/>
              <a:t>Name and position of </a:t>
            </a:r>
            <a:r>
              <a:rPr lang="en-US" dirty="0" err="1"/>
              <a:t>quotee</a:t>
            </a:r>
            <a:endParaRPr lang="en-US" dirty="0"/>
          </a:p>
        </p:txBody>
      </p:sp>
      <p:sp>
        <p:nvSpPr>
          <p:cNvPr id="5" name="Slide Number Placeholder 5">
            <a:extLst>
              <a:ext uri="{FF2B5EF4-FFF2-40B4-BE49-F238E27FC236}">
                <a16:creationId xmlns:a16="http://schemas.microsoft.com/office/drawing/2014/main" id="{B84FFF46-1DB3-2E44-AA07-2B7E29C0DD0C}"/>
              </a:ext>
            </a:extLst>
          </p:cNvPr>
          <p:cNvSpPr>
            <a:spLocks noGrp="1"/>
          </p:cNvSpPr>
          <p:nvPr>
            <p:ph type="sldNum" sz="quarter" idx="30"/>
          </p:nvPr>
        </p:nvSpPr>
        <p:spPr>
          <a:xfrm>
            <a:off x="8532813" y="4797933"/>
            <a:ext cx="363598" cy="345567"/>
          </a:xfrm>
          <a:prstGeom prst="rect">
            <a:avLst/>
          </a:prstGeom>
        </p:spPr>
        <p:txBody>
          <a:bodyPr/>
          <a:lstStyle>
            <a:lvl1pPr>
              <a:defRPr/>
            </a:lvl1pPr>
          </a:lstStyle>
          <a:p>
            <a:fld id="{42C8FFC5-675B-9D4F-9F62-8748ADDAE0DA}" type="slidenum">
              <a:rPr lang="en-US"/>
              <a:pPr/>
              <a:t>‹#›</a:t>
            </a:fld>
            <a:endParaRPr lang="en-US"/>
          </a:p>
        </p:txBody>
      </p:sp>
      <p:grpSp>
        <p:nvGrpSpPr>
          <p:cNvPr id="2" name="Group 4"/>
          <p:cNvGrpSpPr>
            <a:grpSpLocks noChangeAspect="1"/>
          </p:cNvGrpSpPr>
          <p:nvPr userDrawn="1"/>
        </p:nvGrpSpPr>
        <p:grpSpPr bwMode="auto">
          <a:xfrm>
            <a:off x="4157663" y="525463"/>
            <a:ext cx="838200" cy="655637"/>
            <a:chOff x="2619" y="331"/>
            <a:chExt cx="528" cy="413"/>
          </a:xfrm>
        </p:grpSpPr>
        <p:sp>
          <p:nvSpPr>
            <p:cNvPr id="8" name="AutoShape 3"/>
            <p:cNvSpPr>
              <a:spLocks noChangeAspect="1" noChangeArrowheads="1" noTextEdit="1"/>
            </p:cNvSpPr>
            <p:nvPr userDrawn="1"/>
          </p:nvSpPr>
          <p:spPr bwMode="auto">
            <a:xfrm>
              <a:off x="2619" y="331"/>
              <a:ext cx="528" cy="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5"/>
            <p:cNvSpPr>
              <a:spLocks noEditPoints="1"/>
            </p:cNvSpPr>
            <p:nvPr userDrawn="1"/>
          </p:nvSpPr>
          <p:spPr bwMode="auto">
            <a:xfrm>
              <a:off x="2619" y="331"/>
              <a:ext cx="528" cy="413"/>
            </a:xfrm>
            <a:custGeom>
              <a:avLst/>
              <a:gdLst>
                <a:gd name="T0" fmla="*/ 62 w 180"/>
                <a:gd name="T1" fmla="*/ 0 h 140"/>
                <a:gd name="T2" fmla="*/ 80 w 180"/>
                <a:gd name="T3" fmla="*/ 24 h 140"/>
                <a:gd name="T4" fmla="*/ 55 w 180"/>
                <a:gd name="T5" fmla="*/ 47 h 140"/>
                <a:gd name="T6" fmla="*/ 50 w 180"/>
                <a:gd name="T7" fmla="*/ 62 h 140"/>
                <a:gd name="T8" fmla="*/ 61 w 180"/>
                <a:gd name="T9" fmla="*/ 82 h 140"/>
                <a:gd name="T10" fmla="*/ 72 w 180"/>
                <a:gd name="T11" fmla="*/ 104 h 140"/>
                <a:gd name="T12" fmla="*/ 37 w 180"/>
                <a:gd name="T13" fmla="*/ 140 h 140"/>
                <a:gd name="T14" fmla="*/ 10 w 180"/>
                <a:gd name="T15" fmla="*/ 128 h 140"/>
                <a:gd name="T16" fmla="*/ 0 w 180"/>
                <a:gd name="T17" fmla="*/ 98 h 140"/>
                <a:gd name="T18" fmla="*/ 62 w 180"/>
                <a:gd name="T19" fmla="*/ 0 h 140"/>
                <a:gd name="T20" fmla="*/ 162 w 180"/>
                <a:gd name="T21" fmla="*/ 0 h 140"/>
                <a:gd name="T22" fmla="*/ 180 w 180"/>
                <a:gd name="T23" fmla="*/ 24 h 140"/>
                <a:gd name="T24" fmla="*/ 155 w 180"/>
                <a:gd name="T25" fmla="*/ 47 h 140"/>
                <a:gd name="T26" fmla="*/ 150 w 180"/>
                <a:gd name="T27" fmla="*/ 62 h 140"/>
                <a:gd name="T28" fmla="*/ 161 w 180"/>
                <a:gd name="T29" fmla="*/ 82 h 140"/>
                <a:gd name="T30" fmla="*/ 172 w 180"/>
                <a:gd name="T31" fmla="*/ 104 h 140"/>
                <a:gd name="T32" fmla="*/ 137 w 180"/>
                <a:gd name="T33" fmla="*/ 140 h 140"/>
                <a:gd name="T34" fmla="*/ 110 w 180"/>
                <a:gd name="T35" fmla="*/ 128 h 140"/>
                <a:gd name="T36" fmla="*/ 100 w 180"/>
                <a:gd name="T37" fmla="*/ 98 h 140"/>
                <a:gd name="T38" fmla="*/ 162 w 180"/>
                <a:gd name="T3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140">
                  <a:moveTo>
                    <a:pt x="62" y="0"/>
                  </a:moveTo>
                  <a:cubicBezTo>
                    <a:pt x="80" y="24"/>
                    <a:pt x="80" y="24"/>
                    <a:pt x="80" y="24"/>
                  </a:cubicBezTo>
                  <a:cubicBezTo>
                    <a:pt x="66" y="34"/>
                    <a:pt x="58" y="42"/>
                    <a:pt x="55" y="47"/>
                  </a:cubicBezTo>
                  <a:cubicBezTo>
                    <a:pt x="52" y="52"/>
                    <a:pt x="50" y="57"/>
                    <a:pt x="50" y="62"/>
                  </a:cubicBezTo>
                  <a:cubicBezTo>
                    <a:pt x="50" y="68"/>
                    <a:pt x="54" y="75"/>
                    <a:pt x="61" y="82"/>
                  </a:cubicBezTo>
                  <a:cubicBezTo>
                    <a:pt x="68" y="89"/>
                    <a:pt x="72" y="96"/>
                    <a:pt x="72" y="104"/>
                  </a:cubicBezTo>
                  <a:cubicBezTo>
                    <a:pt x="72" y="128"/>
                    <a:pt x="60" y="140"/>
                    <a:pt x="37" y="140"/>
                  </a:cubicBezTo>
                  <a:cubicBezTo>
                    <a:pt x="25" y="140"/>
                    <a:pt x="16" y="136"/>
                    <a:pt x="10" y="128"/>
                  </a:cubicBezTo>
                  <a:cubicBezTo>
                    <a:pt x="3" y="121"/>
                    <a:pt x="0" y="111"/>
                    <a:pt x="0" y="98"/>
                  </a:cubicBezTo>
                  <a:cubicBezTo>
                    <a:pt x="0" y="58"/>
                    <a:pt x="20" y="25"/>
                    <a:pt x="62" y="0"/>
                  </a:cubicBezTo>
                  <a:close/>
                  <a:moveTo>
                    <a:pt x="162" y="0"/>
                  </a:moveTo>
                  <a:cubicBezTo>
                    <a:pt x="180" y="24"/>
                    <a:pt x="180" y="24"/>
                    <a:pt x="180" y="24"/>
                  </a:cubicBezTo>
                  <a:cubicBezTo>
                    <a:pt x="166" y="34"/>
                    <a:pt x="158" y="42"/>
                    <a:pt x="155" y="47"/>
                  </a:cubicBezTo>
                  <a:cubicBezTo>
                    <a:pt x="152" y="52"/>
                    <a:pt x="150" y="57"/>
                    <a:pt x="150" y="62"/>
                  </a:cubicBezTo>
                  <a:cubicBezTo>
                    <a:pt x="150" y="68"/>
                    <a:pt x="154" y="75"/>
                    <a:pt x="161" y="82"/>
                  </a:cubicBezTo>
                  <a:cubicBezTo>
                    <a:pt x="168" y="89"/>
                    <a:pt x="172" y="96"/>
                    <a:pt x="172" y="104"/>
                  </a:cubicBezTo>
                  <a:cubicBezTo>
                    <a:pt x="172" y="128"/>
                    <a:pt x="160" y="140"/>
                    <a:pt x="137" y="140"/>
                  </a:cubicBezTo>
                  <a:cubicBezTo>
                    <a:pt x="125" y="140"/>
                    <a:pt x="116" y="136"/>
                    <a:pt x="110" y="128"/>
                  </a:cubicBezTo>
                  <a:cubicBezTo>
                    <a:pt x="103" y="121"/>
                    <a:pt x="100" y="111"/>
                    <a:pt x="100" y="98"/>
                  </a:cubicBezTo>
                  <a:cubicBezTo>
                    <a:pt x="100" y="58"/>
                    <a:pt x="120" y="25"/>
                    <a:pt x="16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669438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resentation Title_Pic 2">
    <p:spTree>
      <p:nvGrpSpPr>
        <p:cNvPr id="1" name=""/>
        <p:cNvGrpSpPr/>
        <p:nvPr/>
      </p:nvGrpSpPr>
      <p:grpSpPr>
        <a:xfrm>
          <a:off x="0" y="0"/>
          <a:ext cx="0" cy="0"/>
          <a:chOff x="0" y="0"/>
          <a:chExt cx="0" cy="0"/>
        </a:xfrm>
      </p:grpSpPr>
      <p:pic>
        <p:nvPicPr>
          <p:cNvPr id="4" name="Picture 6" descr="power point slide cover images2.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52000" y="-198000"/>
            <a:ext cx="9875520" cy="5554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10"/>
          <p:cNvSpPr>
            <a:spLocks noGrp="1"/>
          </p:cNvSpPr>
          <p:nvPr>
            <p:ph type="body" sz="quarter" idx="11" hasCustomPrompt="1"/>
          </p:nvPr>
        </p:nvSpPr>
        <p:spPr>
          <a:xfrm>
            <a:off x="603180" y="2321858"/>
            <a:ext cx="5544608" cy="307777"/>
          </a:xfrm>
        </p:spPr>
        <p:txBody>
          <a:bodyPr lIns="0" tIns="0" rIns="0" bIns="0">
            <a:spAutoFit/>
          </a:bodyPr>
          <a:lstStyle>
            <a:lvl1pPr marL="0" indent="0">
              <a:spcBef>
                <a:spcPts val="0"/>
              </a:spcBef>
              <a:buNone/>
              <a:defRPr sz="2000" b="0" baseline="0">
                <a:solidFill>
                  <a:schemeClr val="bg1"/>
                </a:solidFill>
              </a:defRPr>
            </a:lvl1pPr>
          </a:lstStyle>
          <a:p>
            <a:pPr lvl="0"/>
            <a:r>
              <a:rPr lang="en-GB" dirty="0"/>
              <a:t>Support information</a:t>
            </a:r>
          </a:p>
        </p:txBody>
      </p:sp>
      <p:sp>
        <p:nvSpPr>
          <p:cNvPr id="6" name="Title 1"/>
          <p:cNvSpPr>
            <a:spLocks noGrp="1"/>
          </p:cNvSpPr>
          <p:nvPr>
            <p:ph type="title" hasCustomPrompt="1"/>
          </p:nvPr>
        </p:nvSpPr>
        <p:spPr>
          <a:xfrm>
            <a:off x="599794" y="1480267"/>
            <a:ext cx="5583292" cy="772107"/>
          </a:xfrm>
        </p:spPr>
        <p:txBody>
          <a:bodyPr wrap="square" lIns="0" tIns="108000" anchor="b" anchorCtr="0"/>
          <a:lstStyle>
            <a:lvl1pPr>
              <a:defRPr sz="3600" baseline="0">
                <a:solidFill>
                  <a:schemeClr val="bg1"/>
                </a:solidFill>
                <a:latin typeface="Arial" panose="020B0604020202020204" pitchFamily="34" charset="0"/>
              </a:defRPr>
            </a:lvl1pPr>
          </a:lstStyle>
          <a:p>
            <a:r>
              <a:rPr lang="en-US" dirty="0"/>
              <a:t>Presentation title</a:t>
            </a:r>
            <a:endParaRPr lang="en-GB" dirty="0"/>
          </a:p>
        </p:txBody>
      </p:sp>
      <p:sp>
        <p:nvSpPr>
          <p:cNvPr id="9" name="Text Placeholder 4">
            <a:extLst>
              <a:ext uri="{FF2B5EF4-FFF2-40B4-BE49-F238E27FC236}">
                <a16:creationId xmlns:a16="http://schemas.microsoft.com/office/drawing/2014/main" id="{2DF08B2C-3B35-B546-8C89-BE2CEA69EDDE}"/>
              </a:ext>
            </a:extLst>
          </p:cNvPr>
          <p:cNvSpPr>
            <a:spLocks noGrp="1"/>
          </p:cNvSpPr>
          <p:nvPr>
            <p:ph type="body" sz="quarter" idx="13" hasCustomPrompt="1"/>
          </p:nvPr>
        </p:nvSpPr>
        <p:spPr>
          <a:xfrm>
            <a:off x="603262" y="3168306"/>
            <a:ext cx="5544526" cy="346075"/>
          </a:xfrm>
        </p:spPr>
        <p:txBody>
          <a:bodyPr wrap="none" lIns="0" tIns="0" rIns="0" bIns="0"/>
          <a:lstStyle>
            <a:lvl1pPr marL="0" indent="0">
              <a:buNone/>
              <a:defRPr sz="1500" baseline="0">
                <a:solidFill>
                  <a:schemeClr val="bg1"/>
                </a:solidFill>
              </a:defRPr>
            </a:lvl1pPr>
          </a:lstStyle>
          <a:p>
            <a:pPr lvl="0"/>
            <a:r>
              <a:rPr lang="en-US" dirty="0"/>
              <a:t>Date if required</a:t>
            </a:r>
          </a:p>
        </p:txBody>
      </p:sp>
    </p:spTree>
    <p:extLst>
      <p:ext uri="{BB962C8B-B14F-4D97-AF65-F5344CB8AC3E}">
        <p14:creationId xmlns:p14="http://schemas.microsoft.com/office/powerpoint/2010/main" val="7926507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Round Pics +Text">
    <p:spTree>
      <p:nvGrpSpPr>
        <p:cNvPr id="1" name=""/>
        <p:cNvGrpSpPr/>
        <p:nvPr/>
      </p:nvGrpSpPr>
      <p:grpSpPr>
        <a:xfrm>
          <a:off x="0" y="0"/>
          <a:ext cx="0" cy="0"/>
          <a:chOff x="0" y="0"/>
          <a:chExt cx="0" cy="0"/>
        </a:xfrm>
      </p:grpSpPr>
      <p:cxnSp>
        <p:nvCxnSpPr>
          <p:cNvPr id="26" name="Straight Connector 25">
            <a:extLst>
              <a:ext uri="{FF2B5EF4-FFF2-40B4-BE49-F238E27FC236}">
                <a16:creationId xmlns:a16="http://schemas.microsoft.com/office/drawing/2014/main" id="{2B138721-9498-6E4F-95D6-3439AA8FE3D3}"/>
              </a:ext>
            </a:extLst>
          </p:cNvPr>
          <p:cNvCxnSpPr/>
          <p:nvPr userDrawn="1"/>
        </p:nvCxnSpPr>
        <p:spPr>
          <a:xfrm>
            <a:off x="434975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611188" y="512763"/>
            <a:ext cx="7989887" cy="706311"/>
          </a:xfrm>
        </p:spPr>
        <p:txBody>
          <a:bodyPr wrap="square"/>
          <a:lstStyle>
            <a:lvl1pPr algn="ctr">
              <a:defRPr>
                <a:solidFill>
                  <a:schemeClr val="tx1"/>
                </a:solidFill>
              </a:defRPr>
            </a:lvl1pPr>
          </a:lstStyle>
          <a:p>
            <a:r>
              <a:rPr lang="en-GB" dirty="0"/>
              <a:t>People slide title</a:t>
            </a:r>
            <a:endParaRPr lang="en-US" dirty="0"/>
          </a:p>
        </p:txBody>
      </p:sp>
      <p:sp>
        <p:nvSpPr>
          <p:cNvPr id="28" name="Text Placeholder 27"/>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12" name="Picture Placeholder 17"/>
          <p:cNvSpPr>
            <a:spLocks noGrp="1"/>
          </p:cNvSpPr>
          <p:nvPr>
            <p:ph type="pic" sz="quarter" idx="12"/>
          </p:nvPr>
        </p:nvSpPr>
        <p:spPr>
          <a:xfrm>
            <a:off x="1079929" y="1708671"/>
            <a:ext cx="1080000" cy="1080000"/>
          </a:xfrm>
          <a:prstGeom prst="ellipse">
            <a:avLst/>
          </a:prstGeom>
          <a:solidFill>
            <a:schemeClr val="bg1">
              <a:lumMod val="85000"/>
            </a:schemeClr>
          </a:solidFill>
        </p:spPr>
        <p:txBody>
          <a:bodyPr/>
          <a:lstStyle>
            <a:lvl1pPr marL="0" indent="0">
              <a:buNone/>
              <a:defRPr sz="600"/>
            </a:lvl1pPr>
          </a:lstStyle>
          <a:p>
            <a:pPr lvl="0"/>
            <a:endParaRPr lang="en-US" noProof="0"/>
          </a:p>
        </p:txBody>
      </p:sp>
      <p:sp>
        <p:nvSpPr>
          <p:cNvPr id="15" name="Text Placeholder 31"/>
          <p:cNvSpPr>
            <a:spLocks noGrp="1"/>
          </p:cNvSpPr>
          <p:nvPr>
            <p:ph type="body" sz="quarter" idx="15"/>
          </p:nvPr>
        </p:nvSpPr>
        <p:spPr>
          <a:xfrm>
            <a:off x="821364" y="3249061"/>
            <a:ext cx="1597860" cy="1286272"/>
          </a:xfrm>
        </p:spPr>
        <p:txBody>
          <a:bodyPr lIns="0" tIns="36000" rIns="0" bIns="0"/>
          <a:lstStyle>
            <a:lvl1pPr marL="0" indent="0" algn="ctr">
              <a:buNone/>
              <a:defRPr sz="1000"/>
            </a:lvl1pPr>
          </a:lstStyle>
          <a:p>
            <a:pPr lvl="0"/>
            <a:r>
              <a:rPr lang="en-GB" dirty="0"/>
              <a:t>Click to edit Master text styles</a:t>
            </a:r>
          </a:p>
        </p:txBody>
      </p:sp>
      <p:sp>
        <p:nvSpPr>
          <p:cNvPr id="16" name="Text Placeholder 31"/>
          <p:cNvSpPr>
            <a:spLocks noGrp="1"/>
          </p:cNvSpPr>
          <p:nvPr>
            <p:ph type="body" sz="quarter" idx="17" hasCustomPrompt="1"/>
          </p:nvPr>
        </p:nvSpPr>
        <p:spPr>
          <a:xfrm>
            <a:off x="821364" y="2832018"/>
            <a:ext cx="1597860" cy="409525"/>
          </a:xfrm>
        </p:spPr>
        <p:txBody>
          <a:bodyPr lIns="0" tIns="108000" rIns="0" bIns="0"/>
          <a:lstStyle>
            <a:lvl1pPr marL="0" indent="0" algn="ctr">
              <a:buNone/>
              <a:defRPr sz="1000" b="1"/>
            </a:lvl1pPr>
          </a:lstStyle>
          <a:p>
            <a:pPr lvl="0"/>
            <a:r>
              <a:rPr lang="en-GB" dirty="0"/>
              <a:t>Name</a:t>
            </a:r>
          </a:p>
        </p:txBody>
      </p:sp>
      <p:sp>
        <p:nvSpPr>
          <p:cNvPr id="17" name="Text Placeholder 31"/>
          <p:cNvSpPr>
            <a:spLocks noGrp="1"/>
          </p:cNvSpPr>
          <p:nvPr>
            <p:ph type="body" sz="quarter" idx="18"/>
          </p:nvPr>
        </p:nvSpPr>
        <p:spPr>
          <a:xfrm>
            <a:off x="6716238" y="3249061"/>
            <a:ext cx="1597860" cy="1286272"/>
          </a:xfrm>
        </p:spPr>
        <p:txBody>
          <a:bodyPr lIns="0" tIns="36000" rIns="0" bIns="0"/>
          <a:lstStyle>
            <a:lvl1pPr marL="0" indent="0" algn="ctr">
              <a:buNone/>
              <a:defRPr sz="1000"/>
            </a:lvl1pPr>
          </a:lstStyle>
          <a:p>
            <a:pPr lvl="0"/>
            <a:r>
              <a:rPr lang="en-GB"/>
              <a:t>Click to edit Master text styles</a:t>
            </a:r>
          </a:p>
        </p:txBody>
      </p:sp>
      <p:sp>
        <p:nvSpPr>
          <p:cNvPr id="18" name="Text Placeholder 31"/>
          <p:cNvSpPr>
            <a:spLocks noGrp="1"/>
          </p:cNvSpPr>
          <p:nvPr>
            <p:ph type="body" sz="quarter" idx="19" hasCustomPrompt="1"/>
          </p:nvPr>
        </p:nvSpPr>
        <p:spPr>
          <a:xfrm>
            <a:off x="6716238" y="2832018"/>
            <a:ext cx="1597860" cy="409525"/>
          </a:xfrm>
        </p:spPr>
        <p:txBody>
          <a:bodyPr lIns="0" tIns="108000" rIns="0" bIns="0"/>
          <a:lstStyle>
            <a:lvl1pPr marL="0" indent="0" algn="ctr">
              <a:buNone/>
              <a:defRPr sz="1000" b="1"/>
            </a:lvl1pPr>
          </a:lstStyle>
          <a:p>
            <a:pPr lvl="0"/>
            <a:r>
              <a:rPr lang="en-GB" dirty="0"/>
              <a:t>Name</a:t>
            </a:r>
          </a:p>
        </p:txBody>
      </p:sp>
      <p:sp>
        <p:nvSpPr>
          <p:cNvPr id="19" name="Text Placeholder 31"/>
          <p:cNvSpPr>
            <a:spLocks noGrp="1"/>
          </p:cNvSpPr>
          <p:nvPr>
            <p:ph type="body" sz="quarter" idx="20"/>
          </p:nvPr>
        </p:nvSpPr>
        <p:spPr>
          <a:xfrm>
            <a:off x="4751280" y="3249061"/>
            <a:ext cx="1597860" cy="1286272"/>
          </a:xfrm>
        </p:spPr>
        <p:txBody>
          <a:bodyPr lIns="0" tIns="36000" rIns="0" bIns="0"/>
          <a:lstStyle>
            <a:lvl1pPr marL="0" indent="0" algn="ctr">
              <a:buNone/>
              <a:defRPr sz="1000"/>
            </a:lvl1pPr>
          </a:lstStyle>
          <a:p>
            <a:pPr lvl="0"/>
            <a:r>
              <a:rPr lang="en-GB"/>
              <a:t>Click to edit Master text styles</a:t>
            </a:r>
          </a:p>
        </p:txBody>
      </p:sp>
      <p:sp>
        <p:nvSpPr>
          <p:cNvPr id="20" name="Text Placeholder 31"/>
          <p:cNvSpPr>
            <a:spLocks noGrp="1"/>
          </p:cNvSpPr>
          <p:nvPr>
            <p:ph type="body" sz="quarter" idx="21" hasCustomPrompt="1"/>
          </p:nvPr>
        </p:nvSpPr>
        <p:spPr>
          <a:xfrm>
            <a:off x="4751280" y="2832018"/>
            <a:ext cx="1597860" cy="409525"/>
          </a:xfrm>
        </p:spPr>
        <p:txBody>
          <a:bodyPr lIns="0" tIns="108000" rIns="0" bIns="0"/>
          <a:lstStyle>
            <a:lvl1pPr marL="0" indent="0" algn="ctr">
              <a:buNone/>
              <a:defRPr sz="1000" b="1"/>
            </a:lvl1pPr>
          </a:lstStyle>
          <a:p>
            <a:pPr lvl="0"/>
            <a:r>
              <a:rPr lang="en-GB" dirty="0"/>
              <a:t>Name</a:t>
            </a:r>
          </a:p>
        </p:txBody>
      </p:sp>
      <p:sp>
        <p:nvSpPr>
          <p:cNvPr id="21" name="Text Placeholder 31"/>
          <p:cNvSpPr>
            <a:spLocks noGrp="1"/>
          </p:cNvSpPr>
          <p:nvPr>
            <p:ph type="body" sz="quarter" idx="22"/>
          </p:nvPr>
        </p:nvSpPr>
        <p:spPr>
          <a:xfrm>
            <a:off x="2786322" y="3249061"/>
            <a:ext cx="1597860" cy="1286272"/>
          </a:xfrm>
        </p:spPr>
        <p:txBody>
          <a:bodyPr lIns="0" tIns="36000" rIns="0" bIns="0"/>
          <a:lstStyle>
            <a:lvl1pPr marL="0" indent="0" algn="ctr">
              <a:buNone/>
              <a:defRPr sz="1000"/>
            </a:lvl1pPr>
          </a:lstStyle>
          <a:p>
            <a:pPr lvl="0"/>
            <a:r>
              <a:rPr lang="en-GB" dirty="0"/>
              <a:t>Click to edit Master text styles</a:t>
            </a:r>
          </a:p>
        </p:txBody>
      </p:sp>
      <p:sp>
        <p:nvSpPr>
          <p:cNvPr id="22" name="Text Placeholder 31"/>
          <p:cNvSpPr>
            <a:spLocks noGrp="1"/>
          </p:cNvSpPr>
          <p:nvPr>
            <p:ph type="body" sz="quarter" idx="23" hasCustomPrompt="1"/>
          </p:nvPr>
        </p:nvSpPr>
        <p:spPr>
          <a:xfrm>
            <a:off x="2786322" y="2832018"/>
            <a:ext cx="1597860" cy="409525"/>
          </a:xfrm>
        </p:spPr>
        <p:txBody>
          <a:bodyPr lIns="0" tIns="108000" rIns="0" bIns="0"/>
          <a:lstStyle>
            <a:lvl1pPr marL="0" indent="0" algn="ctr">
              <a:buNone/>
              <a:defRPr sz="1000" b="1"/>
            </a:lvl1pPr>
          </a:lstStyle>
          <a:p>
            <a:pPr lvl="0"/>
            <a:r>
              <a:rPr lang="en-GB" dirty="0"/>
              <a:t>Name</a:t>
            </a:r>
          </a:p>
        </p:txBody>
      </p:sp>
      <p:sp>
        <p:nvSpPr>
          <p:cNvPr id="23" name="Picture Placeholder 17"/>
          <p:cNvSpPr>
            <a:spLocks noGrp="1"/>
          </p:cNvSpPr>
          <p:nvPr>
            <p:ph type="pic" sz="quarter" idx="24"/>
          </p:nvPr>
        </p:nvSpPr>
        <p:spPr>
          <a:xfrm>
            <a:off x="3044886" y="1708671"/>
            <a:ext cx="1080000" cy="1080000"/>
          </a:xfrm>
          <a:prstGeom prst="ellipse">
            <a:avLst/>
          </a:prstGeom>
          <a:solidFill>
            <a:schemeClr val="bg1">
              <a:lumMod val="85000"/>
            </a:schemeClr>
          </a:solidFill>
        </p:spPr>
        <p:txBody>
          <a:bodyPr/>
          <a:lstStyle>
            <a:lvl1pPr marL="0" indent="0">
              <a:buNone/>
              <a:defRPr sz="600"/>
            </a:lvl1pPr>
          </a:lstStyle>
          <a:p>
            <a:pPr lvl="0"/>
            <a:endParaRPr lang="en-US" noProof="0"/>
          </a:p>
        </p:txBody>
      </p:sp>
      <p:sp>
        <p:nvSpPr>
          <p:cNvPr id="25" name="Picture Placeholder 17"/>
          <p:cNvSpPr>
            <a:spLocks noGrp="1"/>
          </p:cNvSpPr>
          <p:nvPr>
            <p:ph type="pic" sz="quarter" idx="25"/>
          </p:nvPr>
        </p:nvSpPr>
        <p:spPr>
          <a:xfrm>
            <a:off x="5009843" y="1708671"/>
            <a:ext cx="1080000" cy="1080000"/>
          </a:xfrm>
          <a:prstGeom prst="ellipse">
            <a:avLst/>
          </a:prstGeom>
          <a:solidFill>
            <a:schemeClr val="bg1">
              <a:lumMod val="85000"/>
            </a:schemeClr>
          </a:solidFill>
        </p:spPr>
        <p:txBody>
          <a:bodyPr/>
          <a:lstStyle>
            <a:lvl1pPr marL="0" indent="0">
              <a:buNone/>
              <a:defRPr sz="600"/>
            </a:lvl1pPr>
          </a:lstStyle>
          <a:p>
            <a:pPr lvl="0"/>
            <a:endParaRPr lang="en-US" noProof="0"/>
          </a:p>
        </p:txBody>
      </p:sp>
      <p:sp>
        <p:nvSpPr>
          <p:cNvPr id="27" name="Picture Placeholder 17"/>
          <p:cNvSpPr>
            <a:spLocks noGrp="1"/>
          </p:cNvSpPr>
          <p:nvPr>
            <p:ph type="pic" sz="quarter" idx="26"/>
          </p:nvPr>
        </p:nvSpPr>
        <p:spPr>
          <a:xfrm>
            <a:off x="6974801" y="1708671"/>
            <a:ext cx="1080000" cy="1080000"/>
          </a:xfrm>
          <a:prstGeom prst="ellipse">
            <a:avLst/>
          </a:prstGeom>
          <a:solidFill>
            <a:schemeClr val="bg1">
              <a:lumMod val="85000"/>
            </a:schemeClr>
          </a:solidFill>
        </p:spPr>
        <p:txBody>
          <a:bodyPr/>
          <a:lstStyle>
            <a:lvl1pPr marL="0" indent="0">
              <a:buNone/>
              <a:defRPr sz="600"/>
            </a:lvl1pPr>
          </a:lstStyle>
          <a:p>
            <a:pPr lvl="0"/>
            <a:endParaRPr lang="en-US" noProof="0"/>
          </a:p>
        </p:txBody>
      </p:sp>
      <p:sp>
        <p:nvSpPr>
          <p:cNvPr id="29" name="Slide Number Placeholder 5">
            <a:extLst>
              <a:ext uri="{FF2B5EF4-FFF2-40B4-BE49-F238E27FC236}">
                <a16:creationId xmlns:a16="http://schemas.microsoft.com/office/drawing/2014/main" id="{17EB6E83-A710-5941-A946-3B32C634B3D5}"/>
              </a:ext>
            </a:extLst>
          </p:cNvPr>
          <p:cNvSpPr>
            <a:spLocks noGrp="1"/>
          </p:cNvSpPr>
          <p:nvPr>
            <p:ph type="sldNum" sz="quarter" idx="27"/>
          </p:nvPr>
        </p:nvSpPr>
        <p:spPr>
          <a:xfrm>
            <a:off x="8532813" y="4797933"/>
            <a:ext cx="363598" cy="345567"/>
          </a:xfrm>
          <a:prstGeom prst="rect">
            <a:avLst/>
          </a:prstGeom>
        </p:spPr>
        <p:txBody>
          <a:bodyPr/>
          <a:lstStyle>
            <a:lvl1pPr>
              <a:defRPr>
                <a:solidFill>
                  <a:srgbClr val="61A534"/>
                </a:solidFill>
              </a:defRPr>
            </a:lvl1pPr>
          </a:lstStyle>
          <a:p>
            <a:fld id="{CFE776B6-A3ED-8748-ACCB-3243EF285698}" type="slidenum">
              <a:rPr lang="en-US"/>
              <a:pPr/>
              <a:t>‹#›</a:t>
            </a:fld>
            <a:endParaRPr lang="en-US"/>
          </a:p>
        </p:txBody>
      </p:sp>
    </p:spTree>
    <p:extLst>
      <p:ext uri="{BB962C8B-B14F-4D97-AF65-F5344CB8AC3E}">
        <p14:creationId xmlns:p14="http://schemas.microsoft.com/office/powerpoint/2010/main" val="35283738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 Square Pics +Text">
    <p:spTree>
      <p:nvGrpSpPr>
        <p:cNvPr id="1" name=""/>
        <p:cNvGrpSpPr/>
        <p:nvPr/>
      </p:nvGrpSpPr>
      <p:grpSpPr>
        <a:xfrm>
          <a:off x="0" y="0"/>
          <a:ext cx="0" cy="0"/>
          <a:chOff x="0" y="0"/>
          <a:chExt cx="0" cy="0"/>
        </a:xfrm>
      </p:grpSpPr>
      <p:cxnSp>
        <p:nvCxnSpPr>
          <p:cNvPr id="23" name="Straight Connector 22">
            <a:extLst>
              <a:ext uri="{FF2B5EF4-FFF2-40B4-BE49-F238E27FC236}">
                <a16:creationId xmlns:a16="http://schemas.microsoft.com/office/drawing/2014/main" id="{2564B048-79B4-1145-B855-16899B865919}"/>
              </a:ext>
            </a:extLst>
          </p:cNvPr>
          <p:cNvCxnSpPr/>
          <p:nvPr userDrawn="1"/>
        </p:nvCxnSpPr>
        <p:spPr>
          <a:xfrm>
            <a:off x="434975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611188" y="512763"/>
            <a:ext cx="7989887" cy="706311"/>
          </a:xfrm>
        </p:spPr>
        <p:txBody>
          <a:bodyPr wrap="square"/>
          <a:lstStyle>
            <a:lvl1pPr algn="ctr">
              <a:defRPr baseline="0">
                <a:solidFill>
                  <a:schemeClr val="tx1"/>
                </a:solidFill>
              </a:defRPr>
            </a:lvl1pPr>
          </a:lstStyle>
          <a:p>
            <a:r>
              <a:rPr lang="en-GB" dirty="0"/>
              <a:t>People slide title</a:t>
            </a:r>
            <a:endParaRPr lang="en-US" dirty="0"/>
          </a:p>
        </p:txBody>
      </p:sp>
      <p:sp>
        <p:nvSpPr>
          <p:cNvPr id="28" name="Text Placeholder 27"/>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12" name="Picture Placeholder 17"/>
          <p:cNvSpPr>
            <a:spLocks noGrp="1"/>
          </p:cNvSpPr>
          <p:nvPr>
            <p:ph type="pic" sz="quarter" idx="12"/>
          </p:nvPr>
        </p:nvSpPr>
        <p:spPr>
          <a:xfrm>
            <a:off x="991955" y="1648284"/>
            <a:ext cx="1260000" cy="1260000"/>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15" name="Text Placeholder 31"/>
          <p:cNvSpPr>
            <a:spLocks noGrp="1"/>
          </p:cNvSpPr>
          <p:nvPr>
            <p:ph type="body" sz="quarter" idx="15"/>
          </p:nvPr>
        </p:nvSpPr>
        <p:spPr>
          <a:xfrm>
            <a:off x="821364" y="3394398"/>
            <a:ext cx="1597860" cy="1109340"/>
          </a:xfrm>
        </p:spPr>
        <p:txBody>
          <a:bodyPr lIns="0" tIns="36000" rIns="0" bIns="0"/>
          <a:lstStyle>
            <a:lvl1pPr marL="0" indent="0" algn="ctr">
              <a:buNone/>
              <a:defRPr sz="1000"/>
            </a:lvl1pPr>
          </a:lstStyle>
          <a:p>
            <a:pPr lvl="0"/>
            <a:r>
              <a:rPr lang="en-GB"/>
              <a:t>Click to edit Master text styles</a:t>
            </a:r>
          </a:p>
        </p:txBody>
      </p:sp>
      <p:sp>
        <p:nvSpPr>
          <p:cNvPr id="16" name="Text Placeholder 31"/>
          <p:cNvSpPr>
            <a:spLocks noGrp="1"/>
          </p:cNvSpPr>
          <p:nvPr>
            <p:ph type="body" sz="quarter" idx="17" hasCustomPrompt="1"/>
          </p:nvPr>
        </p:nvSpPr>
        <p:spPr>
          <a:xfrm>
            <a:off x="821364" y="2977355"/>
            <a:ext cx="1597860" cy="409525"/>
          </a:xfrm>
        </p:spPr>
        <p:txBody>
          <a:bodyPr lIns="0" tIns="108000" rIns="0" bIns="0"/>
          <a:lstStyle>
            <a:lvl1pPr marL="0" indent="0" algn="ctr">
              <a:buNone/>
              <a:defRPr sz="1000" b="1"/>
            </a:lvl1pPr>
          </a:lstStyle>
          <a:p>
            <a:pPr lvl="0"/>
            <a:r>
              <a:rPr lang="en-GB" dirty="0"/>
              <a:t>Name</a:t>
            </a:r>
          </a:p>
        </p:txBody>
      </p:sp>
      <p:sp>
        <p:nvSpPr>
          <p:cNvPr id="17" name="Text Placeholder 31"/>
          <p:cNvSpPr>
            <a:spLocks noGrp="1"/>
          </p:cNvSpPr>
          <p:nvPr>
            <p:ph type="body" sz="quarter" idx="18"/>
          </p:nvPr>
        </p:nvSpPr>
        <p:spPr>
          <a:xfrm>
            <a:off x="6716238" y="3394398"/>
            <a:ext cx="1597860" cy="1109340"/>
          </a:xfrm>
        </p:spPr>
        <p:txBody>
          <a:bodyPr lIns="0" tIns="36000" rIns="0" bIns="0"/>
          <a:lstStyle>
            <a:lvl1pPr marL="0" indent="0" algn="ctr">
              <a:buNone/>
              <a:defRPr sz="1000"/>
            </a:lvl1pPr>
          </a:lstStyle>
          <a:p>
            <a:pPr lvl="0"/>
            <a:r>
              <a:rPr lang="en-GB"/>
              <a:t>Click to edit Master text styles</a:t>
            </a:r>
          </a:p>
        </p:txBody>
      </p:sp>
      <p:sp>
        <p:nvSpPr>
          <p:cNvPr id="18" name="Text Placeholder 31"/>
          <p:cNvSpPr>
            <a:spLocks noGrp="1"/>
          </p:cNvSpPr>
          <p:nvPr>
            <p:ph type="body" sz="quarter" idx="19" hasCustomPrompt="1"/>
          </p:nvPr>
        </p:nvSpPr>
        <p:spPr>
          <a:xfrm>
            <a:off x="6716238" y="2977355"/>
            <a:ext cx="1597860" cy="409525"/>
          </a:xfrm>
        </p:spPr>
        <p:txBody>
          <a:bodyPr lIns="0" tIns="108000" rIns="0" bIns="0"/>
          <a:lstStyle>
            <a:lvl1pPr marL="0" indent="0" algn="ctr">
              <a:buNone/>
              <a:defRPr sz="1000" b="1"/>
            </a:lvl1pPr>
          </a:lstStyle>
          <a:p>
            <a:pPr lvl="0"/>
            <a:r>
              <a:rPr lang="en-GB" dirty="0"/>
              <a:t>Name</a:t>
            </a:r>
          </a:p>
        </p:txBody>
      </p:sp>
      <p:sp>
        <p:nvSpPr>
          <p:cNvPr id="19" name="Text Placeholder 31"/>
          <p:cNvSpPr>
            <a:spLocks noGrp="1"/>
          </p:cNvSpPr>
          <p:nvPr>
            <p:ph type="body" sz="quarter" idx="20"/>
          </p:nvPr>
        </p:nvSpPr>
        <p:spPr>
          <a:xfrm>
            <a:off x="4751280" y="3394398"/>
            <a:ext cx="1597860" cy="1109340"/>
          </a:xfrm>
        </p:spPr>
        <p:txBody>
          <a:bodyPr lIns="0" tIns="36000" rIns="0" bIns="0"/>
          <a:lstStyle>
            <a:lvl1pPr marL="0" indent="0" algn="ctr">
              <a:buNone/>
              <a:defRPr sz="1000"/>
            </a:lvl1pPr>
          </a:lstStyle>
          <a:p>
            <a:pPr lvl="0"/>
            <a:r>
              <a:rPr lang="en-GB"/>
              <a:t>Click to edit Master text styles</a:t>
            </a:r>
          </a:p>
        </p:txBody>
      </p:sp>
      <p:sp>
        <p:nvSpPr>
          <p:cNvPr id="20" name="Text Placeholder 31"/>
          <p:cNvSpPr>
            <a:spLocks noGrp="1"/>
          </p:cNvSpPr>
          <p:nvPr>
            <p:ph type="body" sz="quarter" idx="21" hasCustomPrompt="1"/>
          </p:nvPr>
        </p:nvSpPr>
        <p:spPr>
          <a:xfrm>
            <a:off x="4751280" y="2977355"/>
            <a:ext cx="1597860" cy="409525"/>
          </a:xfrm>
        </p:spPr>
        <p:txBody>
          <a:bodyPr lIns="0" tIns="108000" rIns="0" bIns="0"/>
          <a:lstStyle>
            <a:lvl1pPr marL="0" indent="0" algn="ctr">
              <a:buNone/>
              <a:defRPr sz="1000" b="1"/>
            </a:lvl1pPr>
          </a:lstStyle>
          <a:p>
            <a:pPr lvl="0"/>
            <a:r>
              <a:rPr lang="en-GB" dirty="0"/>
              <a:t>Name</a:t>
            </a:r>
          </a:p>
        </p:txBody>
      </p:sp>
      <p:sp>
        <p:nvSpPr>
          <p:cNvPr id="21" name="Text Placeholder 31"/>
          <p:cNvSpPr>
            <a:spLocks noGrp="1"/>
          </p:cNvSpPr>
          <p:nvPr>
            <p:ph type="body" sz="quarter" idx="22"/>
          </p:nvPr>
        </p:nvSpPr>
        <p:spPr>
          <a:xfrm>
            <a:off x="2786322" y="3394398"/>
            <a:ext cx="1597860" cy="1109340"/>
          </a:xfrm>
        </p:spPr>
        <p:txBody>
          <a:bodyPr lIns="0" tIns="36000" rIns="0" bIns="0"/>
          <a:lstStyle>
            <a:lvl1pPr marL="0" indent="0" algn="ctr">
              <a:buNone/>
              <a:defRPr sz="1000"/>
            </a:lvl1pPr>
          </a:lstStyle>
          <a:p>
            <a:pPr lvl="0"/>
            <a:r>
              <a:rPr lang="en-GB"/>
              <a:t>Click to edit Master text styles</a:t>
            </a:r>
          </a:p>
        </p:txBody>
      </p:sp>
      <p:sp>
        <p:nvSpPr>
          <p:cNvPr id="22" name="Text Placeholder 31"/>
          <p:cNvSpPr>
            <a:spLocks noGrp="1"/>
          </p:cNvSpPr>
          <p:nvPr>
            <p:ph type="body" sz="quarter" idx="23" hasCustomPrompt="1"/>
          </p:nvPr>
        </p:nvSpPr>
        <p:spPr>
          <a:xfrm>
            <a:off x="2786322" y="2977355"/>
            <a:ext cx="1597860" cy="409525"/>
          </a:xfrm>
        </p:spPr>
        <p:txBody>
          <a:bodyPr lIns="0" tIns="108000" rIns="0" bIns="0"/>
          <a:lstStyle>
            <a:lvl1pPr marL="0" indent="0" algn="ctr">
              <a:buNone/>
              <a:defRPr sz="1000" b="1"/>
            </a:lvl1pPr>
          </a:lstStyle>
          <a:p>
            <a:pPr lvl="0"/>
            <a:r>
              <a:rPr lang="en-GB" dirty="0"/>
              <a:t>Name</a:t>
            </a:r>
          </a:p>
        </p:txBody>
      </p:sp>
      <p:sp>
        <p:nvSpPr>
          <p:cNvPr id="26" name="Picture Placeholder 17"/>
          <p:cNvSpPr>
            <a:spLocks noGrp="1"/>
          </p:cNvSpPr>
          <p:nvPr>
            <p:ph type="pic" sz="quarter" idx="24"/>
          </p:nvPr>
        </p:nvSpPr>
        <p:spPr>
          <a:xfrm>
            <a:off x="2955495" y="1648284"/>
            <a:ext cx="1260000" cy="1260000"/>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27" name="Picture Placeholder 17"/>
          <p:cNvSpPr>
            <a:spLocks noGrp="1"/>
          </p:cNvSpPr>
          <p:nvPr>
            <p:ph type="pic" sz="quarter" idx="25"/>
          </p:nvPr>
        </p:nvSpPr>
        <p:spPr>
          <a:xfrm>
            <a:off x="4919035" y="1648284"/>
            <a:ext cx="1260000" cy="1260000"/>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29" name="Picture Placeholder 17"/>
          <p:cNvSpPr>
            <a:spLocks noGrp="1"/>
          </p:cNvSpPr>
          <p:nvPr>
            <p:ph type="pic" sz="quarter" idx="26"/>
          </p:nvPr>
        </p:nvSpPr>
        <p:spPr>
          <a:xfrm>
            <a:off x="6882574" y="1648284"/>
            <a:ext cx="1260000" cy="1260000"/>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25" name="Slide Number Placeholder 5">
            <a:extLst>
              <a:ext uri="{FF2B5EF4-FFF2-40B4-BE49-F238E27FC236}">
                <a16:creationId xmlns:a16="http://schemas.microsoft.com/office/drawing/2014/main" id="{28EE39F4-4366-F642-80BC-C42680B4C405}"/>
              </a:ext>
            </a:extLst>
          </p:cNvPr>
          <p:cNvSpPr>
            <a:spLocks noGrp="1"/>
          </p:cNvSpPr>
          <p:nvPr>
            <p:ph type="sldNum" sz="quarter" idx="27"/>
          </p:nvPr>
        </p:nvSpPr>
        <p:spPr>
          <a:xfrm>
            <a:off x="8532813" y="4797933"/>
            <a:ext cx="363598" cy="345567"/>
          </a:xfrm>
          <a:prstGeom prst="rect">
            <a:avLst/>
          </a:prstGeom>
        </p:spPr>
        <p:txBody>
          <a:bodyPr/>
          <a:lstStyle>
            <a:lvl1pPr>
              <a:defRPr>
                <a:solidFill>
                  <a:srgbClr val="61A534"/>
                </a:solidFill>
              </a:defRPr>
            </a:lvl1pPr>
          </a:lstStyle>
          <a:p>
            <a:fld id="{371C9454-1950-C546-B417-ECB0EFAAA923}" type="slidenum">
              <a:rPr lang="en-US"/>
              <a:pPr/>
              <a:t>‹#›</a:t>
            </a:fld>
            <a:endParaRPr lang="en-US"/>
          </a:p>
        </p:txBody>
      </p:sp>
    </p:spTree>
    <p:extLst>
      <p:ext uri="{BB962C8B-B14F-4D97-AF65-F5344CB8AC3E}">
        <p14:creationId xmlns:p14="http://schemas.microsoft.com/office/powerpoint/2010/main" val="7137589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Round Pics +Text">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E0E47730-6357-A24C-8AF6-556FC5787201}"/>
              </a:ext>
            </a:extLst>
          </p:cNvPr>
          <p:cNvCxnSpPr/>
          <p:nvPr userDrawn="1"/>
        </p:nvCxnSpPr>
        <p:spPr>
          <a:xfrm>
            <a:off x="434975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611188" y="512763"/>
            <a:ext cx="7989887" cy="706311"/>
          </a:xfrm>
        </p:spPr>
        <p:txBody>
          <a:bodyPr wrap="square"/>
          <a:lstStyle>
            <a:lvl1pPr algn="ctr">
              <a:defRPr>
                <a:solidFill>
                  <a:schemeClr val="tx1"/>
                </a:solidFill>
              </a:defRPr>
            </a:lvl1pPr>
          </a:lstStyle>
          <a:p>
            <a:r>
              <a:rPr lang="en-GB" dirty="0"/>
              <a:t>People slide title</a:t>
            </a:r>
            <a:endParaRPr lang="en-US" dirty="0"/>
          </a:p>
        </p:txBody>
      </p:sp>
      <p:sp>
        <p:nvSpPr>
          <p:cNvPr id="28" name="Text Placeholder 27"/>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12" name="Picture Placeholder 17"/>
          <p:cNvSpPr>
            <a:spLocks noGrp="1"/>
          </p:cNvSpPr>
          <p:nvPr>
            <p:ph type="pic" sz="quarter" idx="12"/>
          </p:nvPr>
        </p:nvSpPr>
        <p:spPr>
          <a:xfrm>
            <a:off x="1377353" y="1648284"/>
            <a:ext cx="1260000" cy="1260000"/>
          </a:xfrm>
          <a:prstGeom prst="ellipse">
            <a:avLst/>
          </a:prstGeom>
          <a:solidFill>
            <a:schemeClr val="bg1">
              <a:lumMod val="85000"/>
            </a:schemeClr>
          </a:solidFill>
        </p:spPr>
        <p:txBody>
          <a:bodyPr/>
          <a:lstStyle>
            <a:lvl1pPr marL="0" indent="0">
              <a:buNone/>
              <a:defRPr sz="600"/>
            </a:lvl1pPr>
          </a:lstStyle>
          <a:p>
            <a:pPr lvl="0"/>
            <a:endParaRPr lang="en-US" noProof="0"/>
          </a:p>
        </p:txBody>
      </p:sp>
      <p:sp>
        <p:nvSpPr>
          <p:cNvPr id="15" name="Text Placeholder 31"/>
          <p:cNvSpPr>
            <a:spLocks noGrp="1"/>
          </p:cNvSpPr>
          <p:nvPr>
            <p:ph type="body" sz="quarter" idx="15"/>
          </p:nvPr>
        </p:nvSpPr>
        <p:spPr>
          <a:xfrm>
            <a:off x="1206762" y="3394398"/>
            <a:ext cx="1597860" cy="1109340"/>
          </a:xfrm>
        </p:spPr>
        <p:txBody>
          <a:bodyPr lIns="0" tIns="36000" rIns="0" bIns="0"/>
          <a:lstStyle>
            <a:lvl1pPr marL="0" indent="0" algn="ctr">
              <a:buNone/>
              <a:defRPr sz="1000"/>
            </a:lvl1pPr>
          </a:lstStyle>
          <a:p>
            <a:pPr lvl="0"/>
            <a:r>
              <a:rPr lang="en-GB"/>
              <a:t>Click to edit Master text styles</a:t>
            </a:r>
          </a:p>
        </p:txBody>
      </p:sp>
      <p:sp>
        <p:nvSpPr>
          <p:cNvPr id="16" name="Text Placeholder 31"/>
          <p:cNvSpPr>
            <a:spLocks noGrp="1"/>
          </p:cNvSpPr>
          <p:nvPr>
            <p:ph type="body" sz="quarter" idx="17" hasCustomPrompt="1"/>
          </p:nvPr>
        </p:nvSpPr>
        <p:spPr>
          <a:xfrm>
            <a:off x="1206762" y="2977355"/>
            <a:ext cx="1597860" cy="409525"/>
          </a:xfrm>
        </p:spPr>
        <p:txBody>
          <a:bodyPr lIns="0" tIns="108000" rIns="0" bIns="0"/>
          <a:lstStyle>
            <a:lvl1pPr marL="0" indent="0" algn="ctr">
              <a:buNone/>
              <a:defRPr sz="1000" b="1"/>
            </a:lvl1pPr>
          </a:lstStyle>
          <a:p>
            <a:pPr lvl="0"/>
            <a:r>
              <a:rPr lang="en-GB" dirty="0"/>
              <a:t>Name</a:t>
            </a:r>
          </a:p>
        </p:txBody>
      </p:sp>
      <p:sp>
        <p:nvSpPr>
          <p:cNvPr id="19" name="Text Placeholder 31"/>
          <p:cNvSpPr>
            <a:spLocks noGrp="1"/>
          </p:cNvSpPr>
          <p:nvPr>
            <p:ph type="body" sz="quarter" idx="20"/>
          </p:nvPr>
        </p:nvSpPr>
        <p:spPr>
          <a:xfrm>
            <a:off x="6356052" y="3394398"/>
            <a:ext cx="1597860" cy="1109340"/>
          </a:xfrm>
        </p:spPr>
        <p:txBody>
          <a:bodyPr lIns="0" tIns="36000" rIns="0" bIns="0"/>
          <a:lstStyle>
            <a:lvl1pPr marL="0" indent="0" algn="ctr">
              <a:buNone/>
              <a:defRPr sz="1000"/>
            </a:lvl1pPr>
          </a:lstStyle>
          <a:p>
            <a:pPr lvl="0"/>
            <a:r>
              <a:rPr lang="en-GB"/>
              <a:t>Click to edit Master text styles</a:t>
            </a:r>
          </a:p>
        </p:txBody>
      </p:sp>
      <p:sp>
        <p:nvSpPr>
          <p:cNvPr id="20" name="Text Placeholder 31"/>
          <p:cNvSpPr>
            <a:spLocks noGrp="1"/>
          </p:cNvSpPr>
          <p:nvPr>
            <p:ph type="body" sz="quarter" idx="21" hasCustomPrompt="1"/>
          </p:nvPr>
        </p:nvSpPr>
        <p:spPr>
          <a:xfrm>
            <a:off x="6356052" y="2977355"/>
            <a:ext cx="1597860" cy="409525"/>
          </a:xfrm>
        </p:spPr>
        <p:txBody>
          <a:bodyPr lIns="0" tIns="108000" rIns="0" bIns="0"/>
          <a:lstStyle>
            <a:lvl1pPr marL="0" indent="0" algn="ctr">
              <a:buNone/>
              <a:defRPr sz="1000" b="1"/>
            </a:lvl1pPr>
          </a:lstStyle>
          <a:p>
            <a:pPr lvl="0"/>
            <a:r>
              <a:rPr lang="en-GB" dirty="0"/>
              <a:t>Name</a:t>
            </a:r>
          </a:p>
        </p:txBody>
      </p:sp>
      <p:sp>
        <p:nvSpPr>
          <p:cNvPr id="21" name="Text Placeholder 31"/>
          <p:cNvSpPr>
            <a:spLocks noGrp="1"/>
          </p:cNvSpPr>
          <p:nvPr>
            <p:ph type="body" sz="quarter" idx="22"/>
          </p:nvPr>
        </p:nvSpPr>
        <p:spPr>
          <a:xfrm>
            <a:off x="3765612" y="3394398"/>
            <a:ext cx="1597860" cy="1109340"/>
          </a:xfrm>
        </p:spPr>
        <p:txBody>
          <a:bodyPr lIns="0" tIns="36000" rIns="0" bIns="0"/>
          <a:lstStyle>
            <a:lvl1pPr marL="0" indent="0" algn="ctr">
              <a:buNone/>
              <a:defRPr sz="1000"/>
            </a:lvl1pPr>
          </a:lstStyle>
          <a:p>
            <a:pPr lvl="0"/>
            <a:r>
              <a:rPr lang="en-GB"/>
              <a:t>Click to edit Master text styles</a:t>
            </a:r>
          </a:p>
        </p:txBody>
      </p:sp>
      <p:sp>
        <p:nvSpPr>
          <p:cNvPr id="22" name="Text Placeholder 31"/>
          <p:cNvSpPr>
            <a:spLocks noGrp="1"/>
          </p:cNvSpPr>
          <p:nvPr>
            <p:ph type="body" sz="quarter" idx="23" hasCustomPrompt="1"/>
          </p:nvPr>
        </p:nvSpPr>
        <p:spPr>
          <a:xfrm>
            <a:off x="3765612" y="2977355"/>
            <a:ext cx="1597860" cy="409525"/>
          </a:xfrm>
        </p:spPr>
        <p:txBody>
          <a:bodyPr lIns="0" tIns="108000" rIns="0" bIns="0"/>
          <a:lstStyle>
            <a:lvl1pPr marL="0" indent="0" algn="ctr">
              <a:buNone/>
              <a:defRPr sz="1000" b="1"/>
            </a:lvl1pPr>
          </a:lstStyle>
          <a:p>
            <a:pPr lvl="0"/>
            <a:r>
              <a:rPr lang="en-GB" dirty="0"/>
              <a:t>Name</a:t>
            </a:r>
          </a:p>
        </p:txBody>
      </p:sp>
      <p:sp>
        <p:nvSpPr>
          <p:cNvPr id="26" name="Picture Placeholder 17"/>
          <p:cNvSpPr>
            <a:spLocks noGrp="1"/>
          </p:cNvSpPr>
          <p:nvPr>
            <p:ph type="pic" sz="quarter" idx="24"/>
          </p:nvPr>
        </p:nvSpPr>
        <p:spPr>
          <a:xfrm>
            <a:off x="3934785" y="1648284"/>
            <a:ext cx="1260000" cy="1260000"/>
          </a:xfrm>
          <a:prstGeom prst="ellipse">
            <a:avLst/>
          </a:prstGeom>
          <a:solidFill>
            <a:schemeClr val="bg1">
              <a:lumMod val="85000"/>
            </a:schemeClr>
          </a:solidFill>
        </p:spPr>
        <p:txBody>
          <a:bodyPr/>
          <a:lstStyle>
            <a:lvl1pPr marL="0" indent="0">
              <a:buNone/>
              <a:defRPr sz="600"/>
            </a:lvl1pPr>
          </a:lstStyle>
          <a:p>
            <a:pPr lvl="0"/>
            <a:endParaRPr lang="en-US" noProof="0"/>
          </a:p>
        </p:txBody>
      </p:sp>
      <p:sp>
        <p:nvSpPr>
          <p:cNvPr id="27" name="Picture Placeholder 17"/>
          <p:cNvSpPr>
            <a:spLocks noGrp="1"/>
          </p:cNvSpPr>
          <p:nvPr>
            <p:ph type="pic" sz="quarter" idx="25"/>
          </p:nvPr>
        </p:nvSpPr>
        <p:spPr>
          <a:xfrm>
            <a:off x="6524033" y="1648284"/>
            <a:ext cx="1260000" cy="1260000"/>
          </a:xfrm>
          <a:prstGeom prst="ellipse">
            <a:avLst/>
          </a:prstGeom>
          <a:solidFill>
            <a:schemeClr val="bg1">
              <a:lumMod val="85000"/>
            </a:schemeClr>
          </a:solidFill>
        </p:spPr>
        <p:txBody>
          <a:bodyPr/>
          <a:lstStyle>
            <a:lvl1pPr marL="0" indent="0">
              <a:buNone/>
              <a:defRPr sz="600"/>
            </a:lvl1pPr>
          </a:lstStyle>
          <a:p>
            <a:pPr lvl="0"/>
            <a:endParaRPr lang="en-US" noProof="0"/>
          </a:p>
        </p:txBody>
      </p:sp>
      <p:sp>
        <p:nvSpPr>
          <p:cNvPr id="14" name="Slide Number Placeholder 5">
            <a:extLst>
              <a:ext uri="{FF2B5EF4-FFF2-40B4-BE49-F238E27FC236}">
                <a16:creationId xmlns:a16="http://schemas.microsoft.com/office/drawing/2014/main" id="{2601D55A-EA9F-9643-9F27-59F753D920F9}"/>
              </a:ext>
            </a:extLst>
          </p:cNvPr>
          <p:cNvSpPr>
            <a:spLocks noGrp="1"/>
          </p:cNvSpPr>
          <p:nvPr>
            <p:ph type="sldNum" sz="quarter" idx="26"/>
          </p:nvPr>
        </p:nvSpPr>
        <p:spPr>
          <a:xfrm>
            <a:off x="8532813" y="4797933"/>
            <a:ext cx="363598" cy="345567"/>
          </a:xfrm>
          <a:prstGeom prst="rect">
            <a:avLst/>
          </a:prstGeom>
        </p:spPr>
        <p:txBody>
          <a:bodyPr/>
          <a:lstStyle>
            <a:lvl1pPr>
              <a:defRPr>
                <a:solidFill>
                  <a:srgbClr val="61A534"/>
                </a:solidFill>
              </a:defRPr>
            </a:lvl1pPr>
          </a:lstStyle>
          <a:p>
            <a:fld id="{C54BA8F9-2B3A-8445-A1E2-CE8324805B97}" type="slidenum">
              <a:rPr lang="en-US"/>
              <a:pPr/>
              <a:t>‹#›</a:t>
            </a:fld>
            <a:endParaRPr lang="en-US"/>
          </a:p>
        </p:txBody>
      </p:sp>
    </p:spTree>
    <p:extLst>
      <p:ext uri="{BB962C8B-B14F-4D97-AF65-F5344CB8AC3E}">
        <p14:creationId xmlns:p14="http://schemas.microsoft.com/office/powerpoint/2010/main" val="20710469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 Square Pics +Text">
    <p:spTree>
      <p:nvGrpSpPr>
        <p:cNvPr id="1" name=""/>
        <p:cNvGrpSpPr/>
        <p:nvPr/>
      </p:nvGrpSpPr>
      <p:grpSpPr>
        <a:xfrm>
          <a:off x="0" y="0"/>
          <a:ext cx="0" cy="0"/>
          <a:chOff x="0" y="0"/>
          <a:chExt cx="0" cy="0"/>
        </a:xfrm>
      </p:grpSpPr>
      <p:cxnSp>
        <p:nvCxnSpPr>
          <p:cNvPr id="23" name="Straight Connector 22">
            <a:extLst>
              <a:ext uri="{FF2B5EF4-FFF2-40B4-BE49-F238E27FC236}">
                <a16:creationId xmlns:a16="http://schemas.microsoft.com/office/drawing/2014/main" id="{772E88F9-7627-2B40-A45B-FCB803491799}"/>
              </a:ext>
            </a:extLst>
          </p:cNvPr>
          <p:cNvCxnSpPr/>
          <p:nvPr userDrawn="1"/>
        </p:nvCxnSpPr>
        <p:spPr>
          <a:xfrm>
            <a:off x="434975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611188" y="512763"/>
            <a:ext cx="7989887" cy="706311"/>
          </a:xfrm>
        </p:spPr>
        <p:txBody>
          <a:bodyPr wrap="square"/>
          <a:lstStyle>
            <a:lvl1pPr algn="ctr">
              <a:defRPr>
                <a:solidFill>
                  <a:schemeClr val="tx1"/>
                </a:solidFill>
              </a:defRPr>
            </a:lvl1pPr>
          </a:lstStyle>
          <a:p>
            <a:r>
              <a:rPr lang="en-GB" dirty="0"/>
              <a:t>People slide title</a:t>
            </a:r>
            <a:endParaRPr lang="en-US" dirty="0"/>
          </a:p>
        </p:txBody>
      </p:sp>
      <p:sp>
        <p:nvSpPr>
          <p:cNvPr id="28" name="Text Placeholder 27"/>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21" name="Text Placeholder 31"/>
          <p:cNvSpPr>
            <a:spLocks noGrp="1"/>
          </p:cNvSpPr>
          <p:nvPr>
            <p:ph type="body" sz="quarter" idx="22"/>
          </p:nvPr>
        </p:nvSpPr>
        <p:spPr>
          <a:xfrm>
            <a:off x="1345487" y="2186306"/>
            <a:ext cx="2647609" cy="366488"/>
          </a:xfrm>
        </p:spPr>
        <p:txBody>
          <a:bodyPr lIns="144000" tIns="0" rIns="0" bIns="0"/>
          <a:lstStyle>
            <a:lvl1pPr marL="0" indent="0" algn="l">
              <a:buNone/>
              <a:defRPr sz="1000"/>
            </a:lvl1pPr>
          </a:lstStyle>
          <a:p>
            <a:pPr lvl="0"/>
            <a:r>
              <a:rPr lang="en-GB"/>
              <a:t>Click to edit Master text styles</a:t>
            </a:r>
          </a:p>
        </p:txBody>
      </p:sp>
      <p:sp>
        <p:nvSpPr>
          <p:cNvPr id="22" name="Text Placeholder 31"/>
          <p:cNvSpPr>
            <a:spLocks noGrp="1"/>
          </p:cNvSpPr>
          <p:nvPr>
            <p:ph type="body" sz="quarter" idx="23" hasCustomPrompt="1"/>
          </p:nvPr>
        </p:nvSpPr>
        <p:spPr>
          <a:xfrm>
            <a:off x="1345487" y="1832713"/>
            <a:ext cx="2660245" cy="288000"/>
          </a:xfrm>
        </p:spPr>
        <p:txBody>
          <a:bodyPr wrap="none" lIns="144000" tIns="36000" rIns="0" bIns="0"/>
          <a:lstStyle>
            <a:lvl1pPr marL="0" indent="0" algn="l">
              <a:buNone/>
              <a:defRPr sz="1000" b="1"/>
            </a:lvl1pPr>
          </a:lstStyle>
          <a:p>
            <a:pPr lvl="0"/>
            <a:r>
              <a:rPr lang="en-GB" dirty="0"/>
              <a:t>Name</a:t>
            </a:r>
          </a:p>
        </p:txBody>
      </p:sp>
      <p:sp>
        <p:nvSpPr>
          <p:cNvPr id="46" name="Picture Placeholder 17"/>
          <p:cNvSpPr>
            <a:spLocks noGrp="1"/>
          </p:cNvSpPr>
          <p:nvPr>
            <p:ph type="pic" sz="quarter" idx="12"/>
          </p:nvPr>
        </p:nvSpPr>
        <p:spPr>
          <a:xfrm>
            <a:off x="611188" y="1832713"/>
            <a:ext cx="720000" cy="720000"/>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47" name="Picture Placeholder 17"/>
          <p:cNvSpPr>
            <a:spLocks noGrp="1"/>
          </p:cNvSpPr>
          <p:nvPr>
            <p:ph type="pic" sz="quarter" idx="26"/>
          </p:nvPr>
        </p:nvSpPr>
        <p:spPr>
          <a:xfrm>
            <a:off x="611188" y="3783738"/>
            <a:ext cx="720000" cy="720000"/>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48" name="Picture Placeholder 17"/>
          <p:cNvSpPr>
            <a:spLocks noGrp="1"/>
          </p:cNvSpPr>
          <p:nvPr>
            <p:ph type="pic" sz="quarter" idx="27"/>
          </p:nvPr>
        </p:nvSpPr>
        <p:spPr>
          <a:xfrm>
            <a:off x="611188" y="2808226"/>
            <a:ext cx="720000" cy="720000"/>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50" name="Text Placeholder 31"/>
          <p:cNvSpPr>
            <a:spLocks noGrp="1"/>
          </p:cNvSpPr>
          <p:nvPr>
            <p:ph type="body" sz="quarter" idx="28"/>
          </p:nvPr>
        </p:nvSpPr>
        <p:spPr>
          <a:xfrm>
            <a:off x="1345487" y="3159400"/>
            <a:ext cx="2660245" cy="366488"/>
          </a:xfrm>
        </p:spPr>
        <p:txBody>
          <a:bodyPr lIns="144000" tIns="0" rIns="0" bIns="0"/>
          <a:lstStyle>
            <a:lvl1pPr marL="0" indent="0" algn="l">
              <a:buNone/>
              <a:defRPr sz="1000"/>
            </a:lvl1pPr>
          </a:lstStyle>
          <a:p>
            <a:pPr lvl="0"/>
            <a:r>
              <a:rPr lang="en-GB"/>
              <a:t>Click to edit Master text styles</a:t>
            </a:r>
          </a:p>
        </p:txBody>
      </p:sp>
      <p:sp>
        <p:nvSpPr>
          <p:cNvPr id="51" name="Text Placeholder 31"/>
          <p:cNvSpPr>
            <a:spLocks noGrp="1"/>
          </p:cNvSpPr>
          <p:nvPr>
            <p:ph type="body" sz="quarter" idx="29" hasCustomPrompt="1"/>
          </p:nvPr>
        </p:nvSpPr>
        <p:spPr>
          <a:xfrm>
            <a:off x="1345487" y="2805807"/>
            <a:ext cx="2660245" cy="288000"/>
          </a:xfrm>
        </p:spPr>
        <p:txBody>
          <a:bodyPr wrap="none" lIns="144000" tIns="36000" rIns="0" bIns="0"/>
          <a:lstStyle>
            <a:lvl1pPr marL="0" indent="0" algn="l">
              <a:buNone/>
              <a:defRPr sz="1000" b="1"/>
            </a:lvl1pPr>
          </a:lstStyle>
          <a:p>
            <a:pPr lvl="0"/>
            <a:r>
              <a:rPr lang="en-GB" dirty="0"/>
              <a:t>Name</a:t>
            </a:r>
          </a:p>
        </p:txBody>
      </p:sp>
      <p:sp>
        <p:nvSpPr>
          <p:cNvPr id="52" name="Text Placeholder 31"/>
          <p:cNvSpPr>
            <a:spLocks noGrp="1"/>
          </p:cNvSpPr>
          <p:nvPr>
            <p:ph type="body" sz="quarter" idx="30"/>
          </p:nvPr>
        </p:nvSpPr>
        <p:spPr>
          <a:xfrm>
            <a:off x="1345487" y="4137250"/>
            <a:ext cx="2647609" cy="366488"/>
          </a:xfrm>
        </p:spPr>
        <p:txBody>
          <a:bodyPr lIns="144000" tIns="0" rIns="0" bIns="0"/>
          <a:lstStyle>
            <a:lvl1pPr marL="0" indent="0" algn="l">
              <a:buNone/>
              <a:defRPr sz="1000"/>
            </a:lvl1pPr>
          </a:lstStyle>
          <a:p>
            <a:pPr lvl="0"/>
            <a:r>
              <a:rPr lang="en-GB"/>
              <a:t>Click to edit Master text styles</a:t>
            </a:r>
          </a:p>
        </p:txBody>
      </p:sp>
      <p:sp>
        <p:nvSpPr>
          <p:cNvPr id="53" name="Text Placeholder 31"/>
          <p:cNvSpPr>
            <a:spLocks noGrp="1"/>
          </p:cNvSpPr>
          <p:nvPr>
            <p:ph type="body" sz="quarter" idx="31" hasCustomPrompt="1"/>
          </p:nvPr>
        </p:nvSpPr>
        <p:spPr>
          <a:xfrm>
            <a:off x="1345487" y="3783657"/>
            <a:ext cx="2653927" cy="288000"/>
          </a:xfrm>
        </p:spPr>
        <p:txBody>
          <a:bodyPr wrap="none" lIns="144000" tIns="36000" rIns="0" bIns="0"/>
          <a:lstStyle>
            <a:lvl1pPr marL="0" indent="0" algn="l">
              <a:buNone/>
              <a:defRPr sz="1000" b="1"/>
            </a:lvl1pPr>
          </a:lstStyle>
          <a:p>
            <a:pPr lvl="0"/>
            <a:r>
              <a:rPr lang="en-GB" dirty="0"/>
              <a:t>Name</a:t>
            </a:r>
          </a:p>
        </p:txBody>
      </p:sp>
      <p:sp>
        <p:nvSpPr>
          <p:cNvPr id="63" name="Text Placeholder 31"/>
          <p:cNvSpPr>
            <a:spLocks noGrp="1"/>
          </p:cNvSpPr>
          <p:nvPr>
            <p:ph type="body" sz="quarter" idx="32"/>
          </p:nvPr>
        </p:nvSpPr>
        <p:spPr>
          <a:xfrm>
            <a:off x="5776255" y="2186306"/>
            <a:ext cx="2647609" cy="366488"/>
          </a:xfrm>
        </p:spPr>
        <p:txBody>
          <a:bodyPr lIns="144000" tIns="0" rIns="0" bIns="0"/>
          <a:lstStyle>
            <a:lvl1pPr marL="0" indent="0" algn="l">
              <a:buNone/>
              <a:defRPr sz="1000"/>
            </a:lvl1pPr>
          </a:lstStyle>
          <a:p>
            <a:pPr lvl="0"/>
            <a:r>
              <a:rPr lang="en-GB"/>
              <a:t>Click to edit Master text styles</a:t>
            </a:r>
          </a:p>
        </p:txBody>
      </p:sp>
      <p:sp>
        <p:nvSpPr>
          <p:cNvPr id="64" name="Text Placeholder 31"/>
          <p:cNvSpPr>
            <a:spLocks noGrp="1"/>
          </p:cNvSpPr>
          <p:nvPr>
            <p:ph type="body" sz="quarter" idx="33" hasCustomPrompt="1"/>
          </p:nvPr>
        </p:nvSpPr>
        <p:spPr>
          <a:xfrm>
            <a:off x="5776255" y="1832713"/>
            <a:ext cx="2660245" cy="288000"/>
          </a:xfrm>
        </p:spPr>
        <p:txBody>
          <a:bodyPr wrap="none" lIns="144000" tIns="36000" rIns="0" bIns="0"/>
          <a:lstStyle>
            <a:lvl1pPr marL="0" indent="0" algn="l">
              <a:buNone/>
              <a:defRPr sz="1000" b="1"/>
            </a:lvl1pPr>
          </a:lstStyle>
          <a:p>
            <a:pPr lvl="0"/>
            <a:r>
              <a:rPr lang="en-GB" dirty="0"/>
              <a:t>Name</a:t>
            </a:r>
          </a:p>
        </p:txBody>
      </p:sp>
      <p:sp>
        <p:nvSpPr>
          <p:cNvPr id="65" name="Picture Placeholder 17"/>
          <p:cNvSpPr>
            <a:spLocks noGrp="1"/>
          </p:cNvSpPr>
          <p:nvPr>
            <p:ph type="pic" sz="quarter" idx="34"/>
          </p:nvPr>
        </p:nvSpPr>
        <p:spPr>
          <a:xfrm>
            <a:off x="5041956" y="1832713"/>
            <a:ext cx="720000" cy="720000"/>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66" name="Picture Placeholder 17"/>
          <p:cNvSpPr>
            <a:spLocks noGrp="1"/>
          </p:cNvSpPr>
          <p:nvPr>
            <p:ph type="pic" sz="quarter" idx="35"/>
          </p:nvPr>
        </p:nvSpPr>
        <p:spPr>
          <a:xfrm>
            <a:off x="5041956" y="3783738"/>
            <a:ext cx="720000" cy="720000"/>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67" name="Picture Placeholder 17"/>
          <p:cNvSpPr>
            <a:spLocks noGrp="1"/>
          </p:cNvSpPr>
          <p:nvPr>
            <p:ph type="pic" sz="quarter" idx="36"/>
          </p:nvPr>
        </p:nvSpPr>
        <p:spPr>
          <a:xfrm>
            <a:off x="5041956" y="2808226"/>
            <a:ext cx="720000" cy="720000"/>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68" name="Text Placeholder 31"/>
          <p:cNvSpPr>
            <a:spLocks noGrp="1"/>
          </p:cNvSpPr>
          <p:nvPr>
            <p:ph type="body" sz="quarter" idx="37"/>
          </p:nvPr>
        </p:nvSpPr>
        <p:spPr>
          <a:xfrm>
            <a:off x="5776255" y="3159400"/>
            <a:ext cx="2660245" cy="366488"/>
          </a:xfrm>
        </p:spPr>
        <p:txBody>
          <a:bodyPr lIns="144000" tIns="0" rIns="0" bIns="0"/>
          <a:lstStyle>
            <a:lvl1pPr marL="0" indent="0" algn="l">
              <a:buNone/>
              <a:defRPr sz="1000"/>
            </a:lvl1pPr>
          </a:lstStyle>
          <a:p>
            <a:pPr lvl="0"/>
            <a:r>
              <a:rPr lang="en-GB"/>
              <a:t>Click to edit Master text styles</a:t>
            </a:r>
          </a:p>
        </p:txBody>
      </p:sp>
      <p:sp>
        <p:nvSpPr>
          <p:cNvPr id="69" name="Text Placeholder 31"/>
          <p:cNvSpPr>
            <a:spLocks noGrp="1"/>
          </p:cNvSpPr>
          <p:nvPr>
            <p:ph type="body" sz="quarter" idx="38" hasCustomPrompt="1"/>
          </p:nvPr>
        </p:nvSpPr>
        <p:spPr>
          <a:xfrm>
            <a:off x="5776255" y="2805807"/>
            <a:ext cx="2660245" cy="288000"/>
          </a:xfrm>
        </p:spPr>
        <p:txBody>
          <a:bodyPr wrap="none" lIns="144000" tIns="36000" rIns="0" bIns="0"/>
          <a:lstStyle>
            <a:lvl1pPr marL="0" indent="0" algn="l">
              <a:buNone/>
              <a:defRPr sz="1000" b="1"/>
            </a:lvl1pPr>
          </a:lstStyle>
          <a:p>
            <a:pPr lvl="0"/>
            <a:r>
              <a:rPr lang="en-GB" dirty="0"/>
              <a:t>Name</a:t>
            </a:r>
          </a:p>
        </p:txBody>
      </p:sp>
      <p:sp>
        <p:nvSpPr>
          <p:cNvPr id="70" name="Text Placeholder 31"/>
          <p:cNvSpPr>
            <a:spLocks noGrp="1"/>
          </p:cNvSpPr>
          <p:nvPr>
            <p:ph type="body" sz="quarter" idx="39"/>
          </p:nvPr>
        </p:nvSpPr>
        <p:spPr>
          <a:xfrm>
            <a:off x="5776255" y="4137250"/>
            <a:ext cx="2647609" cy="366488"/>
          </a:xfrm>
        </p:spPr>
        <p:txBody>
          <a:bodyPr lIns="144000" tIns="0" rIns="0" bIns="0"/>
          <a:lstStyle>
            <a:lvl1pPr marL="0" indent="0" algn="l">
              <a:buNone/>
              <a:defRPr sz="1000"/>
            </a:lvl1pPr>
          </a:lstStyle>
          <a:p>
            <a:pPr lvl="0"/>
            <a:r>
              <a:rPr lang="en-GB"/>
              <a:t>Click to edit Master text styles</a:t>
            </a:r>
          </a:p>
        </p:txBody>
      </p:sp>
      <p:sp>
        <p:nvSpPr>
          <p:cNvPr id="71" name="Text Placeholder 31"/>
          <p:cNvSpPr>
            <a:spLocks noGrp="1"/>
          </p:cNvSpPr>
          <p:nvPr>
            <p:ph type="body" sz="quarter" idx="40" hasCustomPrompt="1"/>
          </p:nvPr>
        </p:nvSpPr>
        <p:spPr>
          <a:xfrm>
            <a:off x="5776255" y="3783657"/>
            <a:ext cx="2653927" cy="288000"/>
          </a:xfrm>
        </p:spPr>
        <p:txBody>
          <a:bodyPr wrap="none" lIns="144000" tIns="36000" rIns="0" bIns="0"/>
          <a:lstStyle>
            <a:lvl1pPr marL="0" indent="0" algn="l">
              <a:buNone/>
              <a:defRPr sz="1000" b="1"/>
            </a:lvl1pPr>
          </a:lstStyle>
          <a:p>
            <a:pPr lvl="0"/>
            <a:r>
              <a:rPr lang="en-GB" dirty="0"/>
              <a:t>Name</a:t>
            </a:r>
          </a:p>
        </p:txBody>
      </p:sp>
      <p:sp>
        <p:nvSpPr>
          <p:cNvPr id="25" name="Slide Number Placeholder 5">
            <a:extLst>
              <a:ext uri="{FF2B5EF4-FFF2-40B4-BE49-F238E27FC236}">
                <a16:creationId xmlns:a16="http://schemas.microsoft.com/office/drawing/2014/main" id="{137CF155-BECC-984F-97AF-8E3121AF21A0}"/>
              </a:ext>
            </a:extLst>
          </p:cNvPr>
          <p:cNvSpPr>
            <a:spLocks noGrp="1"/>
          </p:cNvSpPr>
          <p:nvPr>
            <p:ph type="sldNum" sz="quarter" idx="41"/>
          </p:nvPr>
        </p:nvSpPr>
        <p:spPr>
          <a:xfrm>
            <a:off x="8532813" y="4797933"/>
            <a:ext cx="363598" cy="345567"/>
          </a:xfrm>
          <a:prstGeom prst="rect">
            <a:avLst/>
          </a:prstGeom>
        </p:spPr>
        <p:txBody>
          <a:bodyPr/>
          <a:lstStyle>
            <a:lvl1pPr>
              <a:defRPr>
                <a:solidFill>
                  <a:srgbClr val="61A534"/>
                </a:solidFill>
              </a:defRPr>
            </a:lvl1pPr>
          </a:lstStyle>
          <a:p>
            <a:fld id="{369B6732-DB8B-0B43-A4D9-6F7169A845DC}" type="slidenum">
              <a:rPr lang="en-US"/>
              <a:pPr/>
              <a:t>‹#›</a:t>
            </a:fld>
            <a:endParaRPr lang="en-US"/>
          </a:p>
        </p:txBody>
      </p:sp>
    </p:spTree>
    <p:extLst>
      <p:ext uri="{BB962C8B-B14F-4D97-AF65-F5344CB8AC3E}">
        <p14:creationId xmlns:p14="http://schemas.microsoft.com/office/powerpoint/2010/main" val="40304612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lider amou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31DDAC1-3835-D74E-81E8-7E0C3B71E484}"/>
              </a:ext>
            </a:extLst>
          </p:cNvPr>
          <p:cNvSpPr/>
          <p:nvPr userDrawn="1"/>
        </p:nvSpPr>
        <p:spPr>
          <a:xfrm>
            <a:off x="0" y="0"/>
            <a:ext cx="9145588" cy="2879725"/>
          </a:xfrm>
          <a:prstGeom prst="rect">
            <a:avLst/>
          </a:prstGeom>
          <a:solidFill>
            <a:srgbClr val="60A53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9" name="Straight Connector 8">
            <a:extLst>
              <a:ext uri="{FF2B5EF4-FFF2-40B4-BE49-F238E27FC236}">
                <a16:creationId xmlns:a16="http://schemas.microsoft.com/office/drawing/2014/main" id="{9C9F12C6-A81E-444C-B217-9BC4A3C99E31}"/>
              </a:ext>
            </a:extLst>
          </p:cNvPr>
          <p:cNvCxnSpPr/>
          <p:nvPr userDrawn="1"/>
        </p:nvCxnSpPr>
        <p:spPr>
          <a:xfrm>
            <a:off x="4349750" y="561975"/>
            <a:ext cx="43497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 name="Group 2"/>
          <p:cNvGrpSpPr>
            <a:grpSpLocks/>
          </p:cNvGrpSpPr>
          <p:nvPr userDrawn="1"/>
        </p:nvGrpSpPr>
        <p:grpSpPr bwMode="auto">
          <a:xfrm>
            <a:off x="1874838" y="4110038"/>
            <a:ext cx="5400675" cy="0"/>
            <a:chOff x="2591781" y="5551000"/>
            <a:chExt cx="6988947" cy="0"/>
          </a:xfrm>
        </p:grpSpPr>
        <p:cxnSp>
          <p:nvCxnSpPr>
            <p:cNvPr id="11" name="Straight Connector 10">
              <a:extLst>
                <a:ext uri="{FF2B5EF4-FFF2-40B4-BE49-F238E27FC236}">
                  <a16:creationId xmlns:a16="http://schemas.microsoft.com/office/drawing/2014/main" id="{16BF250F-89BA-6C47-B8AD-389427CE79B9}"/>
                </a:ext>
              </a:extLst>
            </p:cNvPr>
            <p:cNvCxnSpPr/>
            <p:nvPr/>
          </p:nvCxnSpPr>
          <p:spPr>
            <a:xfrm>
              <a:off x="6947033" y="5551000"/>
              <a:ext cx="2633695" cy="0"/>
            </a:xfrm>
            <a:prstGeom prst="line">
              <a:avLst/>
            </a:prstGeom>
            <a:ln w="508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965A0DD-B87A-0A4D-AABD-235676C81263}"/>
                </a:ext>
              </a:extLst>
            </p:cNvPr>
            <p:cNvCxnSpPr/>
            <p:nvPr/>
          </p:nvCxnSpPr>
          <p:spPr>
            <a:xfrm>
              <a:off x="2591781" y="5551000"/>
              <a:ext cx="4355252" cy="0"/>
            </a:xfrm>
            <a:prstGeom prst="line">
              <a:avLst/>
            </a:prstGeom>
            <a:ln w="508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sp>
        <p:nvSpPr>
          <p:cNvPr id="24" name="Title 23"/>
          <p:cNvSpPr>
            <a:spLocks noGrp="1"/>
          </p:cNvSpPr>
          <p:nvPr>
            <p:ph type="title" hasCustomPrompt="1"/>
          </p:nvPr>
        </p:nvSpPr>
        <p:spPr>
          <a:xfrm>
            <a:off x="611188" y="512763"/>
            <a:ext cx="7989887" cy="706311"/>
          </a:xfrm>
        </p:spPr>
        <p:txBody>
          <a:bodyPr wrap="square"/>
          <a:lstStyle>
            <a:lvl1pPr algn="ctr">
              <a:defRPr>
                <a:solidFill>
                  <a:schemeClr val="bg1"/>
                </a:solidFill>
              </a:defRPr>
            </a:lvl1pPr>
          </a:lstStyle>
          <a:p>
            <a:r>
              <a:rPr lang="en-GB" dirty="0"/>
              <a:t>Slide title</a:t>
            </a:r>
            <a:endParaRPr lang="en-US" dirty="0"/>
          </a:p>
        </p:txBody>
      </p:sp>
      <p:sp>
        <p:nvSpPr>
          <p:cNvPr id="28" name="Text Placeholder 27"/>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bg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5" name="Text Placeholder 4"/>
          <p:cNvSpPr>
            <a:spLocks noGrp="1"/>
          </p:cNvSpPr>
          <p:nvPr>
            <p:ph type="body" sz="quarter" idx="21" hasCustomPrompt="1"/>
          </p:nvPr>
        </p:nvSpPr>
        <p:spPr>
          <a:xfrm>
            <a:off x="3350576" y="2535896"/>
            <a:ext cx="2459888" cy="664615"/>
          </a:xfrm>
          <a:prstGeom prst="roundRect">
            <a:avLst/>
          </a:prstGeom>
          <a:solidFill>
            <a:schemeClr val="bg2"/>
          </a:solidFill>
          <a:ln>
            <a:noFill/>
          </a:ln>
        </p:spPr>
        <p:txBody>
          <a:bodyPr lIns="180000" tIns="180000" rIns="180000" bIns="72000" anchor="ctr" anchorCtr="1">
            <a:spAutoFit/>
          </a:bodyPr>
          <a:lstStyle>
            <a:lvl1pPr marL="0" indent="0">
              <a:lnSpc>
                <a:spcPts val="2700"/>
              </a:lnSpc>
              <a:spcBef>
                <a:spcPts val="0"/>
              </a:spcBef>
              <a:buNone/>
              <a:defRPr sz="2700" b="1" cap="all">
                <a:solidFill>
                  <a:schemeClr val="accent1"/>
                </a:solidFill>
              </a:defRPr>
            </a:lvl1pPr>
          </a:lstStyle>
          <a:p>
            <a:pPr lvl="0"/>
            <a:r>
              <a:rPr lang="en-GB" dirty="0"/>
              <a:t>amount</a:t>
            </a:r>
            <a:endParaRPr lang="en-US" dirty="0"/>
          </a:p>
        </p:txBody>
      </p:sp>
      <p:sp>
        <p:nvSpPr>
          <p:cNvPr id="23" name="Text Placeholder 22"/>
          <p:cNvSpPr>
            <a:spLocks noGrp="1"/>
          </p:cNvSpPr>
          <p:nvPr>
            <p:ph type="body" sz="quarter" idx="22" hasCustomPrompt="1"/>
          </p:nvPr>
        </p:nvSpPr>
        <p:spPr>
          <a:xfrm>
            <a:off x="1875550" y="4301840"/>
            <a:ext cx="1537445" cy="299295"/>
          </a:xfrm>
        </p:spPr>
        <p:txBody>
          <a:bodyPr lIns="0" tIns="72000" rIns="0" bIns="72000">
            <a:spAutoFit/>
          </a:bodyPr>
          <a:lstStyle>
            <a:lvl1pPr marL="0" indent="0">
              <a:buNone/>
              <a:defRPr sz="1000" b="1">
                <a:solidFill>
                  <a:schemeClr val="accent1"/>
                </a:solidFill>
              </a:defRPr>
            </a:lvl1pPr>
          </a:lstStyle>
          <a:p>
            <a:pPr lvl="0"/>
            <a:r>
              <a:rPr lang="en-GB" dirty="0"/>
              <a:t>Start point</a:t>
            </a:r>
          </a:p>
        </p:txBody>
      </p:sp>
      <p:sp>
        <p:nvSpPr>
          <p:cNvPr id="32" name="Text Placeholder 22"/>
          <p:cNvSpPr>
            <a:spLocks noGrp="1"/>
          </p:cNvSpPr>
          <p:nvPr>
            <p:ph type="body" sz="quarter" idx="23" hasCustomPrompt="1"/>
          </p:nvPr>
        </p:nvSpPr>
        <p:spPr>
          <a:xfrm>
            <a:off x="5738105" y="4301840"/>
            <a:ext cx="1537445" cy="299295"/>
          </a:xfrm>
        </p:spPr>
        <p:txBody>
          <a:bodyPr lIns="0" tIns="72000" rIns="0" bIns="72000">
            <a:spAutoFit/>
          </a:bodyPr>
          <a:lstStyle>
            <a:lvl1pPr marL="0" indent="0" algn="r">
              <a:buNone/>
              <a:defRPr sz="1000" b="1">
                <a:solidFill>
                  <a:schemeClr val="tx1"/>
                </a:solidFill>
              </a:defRPr>
            </a:lvl1pPr>
          </a:lstStyle>
          <a:p>
            <a:pPr lvl="0"/>
            <a:r>
              <a:rPr lang="en-GB" dirty="0"/>
              <a:t>End point</a:t>
            </a:r>
          </a:p>
        </p:txBody>
      </p:sp>
      <p:sp>
        <p:nvSpPr>
          <p:cNvPr id="33" name="Text Placeholder 22"/>
          <p:cNvSpPr>
            <a:spLocks noGrp="1"/>
          </p:cNvSpPr>
          <p:nvPr>
            <p:ph type="body" sz="quarter" idx="24" hasCustomPrompt="1"/>
          </p:nvPr>
        </p:nvSpPr>
        <p:spPr>
          <a:xfrm>
            <a:off x="4965948" y="3659114"/>
            <a:ext cx="381180" cy="332083"/>
          </a:xfrm>
          <a:prstGeom prst="downArrowCallout">
            <a:avLst/>
          </a:prstGeom>
          <a:ln w="25400">
            <a:solidFill>
              <a:schemeClr val="accent1"/>
            </a:solidFill>
          </a:ln>
        </p:spPr>
        <p:txBody>
          <a:bodyPr lIns="36000" tIns="54000" rIns="36000" bIns="54000" anchor="ctr" anchorCtr="1">
            <a:spAutoFit/>
          </a:bodyPr>
          <a:lstStyle>
            <a:lvl1pPr marL="0" indent="0" algn="ctr">
              <a:buNone/>
              <a:defRPr sz="700" b="1">
                <a:solidFill>
                  <a:schemeClr val="accent1"/>
                </a:solidFill>
              </a:defRPr>
            </a:lvl1pPr>
          </a:lstStyle>
          <a:p>
            <a:pPr lvl="0"/>
            <a:r>
              <a:rPr lang="en-GB" dirty="0"/>
              <a:t>%</a:t>
            </a:r>
          </a:p>
        </p:txBody>
      </p:sp>
      <p:sp>
        <p:nvSpPr>
          <p:cNvPr id="13" name="Slide Number Placeholder 5">
            <a:extLst>
              <a:ext uri="{FF2B5EF4-FFF2-40B4-BE49-F238E27FC236}">
                <a16:creationId xmlns:a16="http://schemas.microsoft.com/office/drawing/2014/main" id="{A1BBB3D8-056D-A940-B744-67F14DB3A705}"/>
              </a:ext>
            </a:extLst>
          </p:cNvPr>
          <p:cNvSpPr>
            <a:spLocks noGrp="1"/>
          </p:cNvSpPr>
          <p:nvPr>
            <p:ph type="sldNum" sz="quarter" idx="25"/>
          </p:nvPr>
        </p:nvSpPr>
        <p:spPr>
          <a:xfrm>
            <a:off x="8532813" y="4797933"/>
            <a:ext cx="363598" cy="345567"/>
          </a:xfrm>
          <a:prstGeom prst="rect">
            <a:avLst/>
          </a:prstGeom>
        </p:spPr>
        <p:txBody>
          <a:bodyPr/>
          <a:lstStyle>
            <a:lvl1pPr>
              <a:defRPr/>
            </a:lvl1pPr>
          </a:lstStyle>
          <a:p>
            <a:fld id="{6E1001D9-A721-5840-962E-BD89B6018773}" type="slidenum">
              <a:rPr lang="en-US"/>
              <a:pPr/>
              <a:t>‹#›</a:t>
            </a:fld>
            <a:endParaRPr lang="en-US"/>
          </a:p>
        </p:txBody>
      </p:sp>
    </p:spTree>
    <p:extLst>
      <p:ext uri="{BB962C8B-B14F-4D97-AF65-F5344CB8AC3E}">
        <p14:creationId xmlns:p14="http://schemas.microsoft.com/office/powerpoint/2010/main" val="147428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mount, Text + Pic_First">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965DC714-A2DD-3140-A71F-512A4B3A8BC8}"/>
              </a:ext>
            </a:extLst>
          </p:cNvPr>
          <p:cNvCxnSpPr/>
          <p:nvPr userDrawn="1"/>
        </p:nvCxnSpPr>
        <p:spPr bwMode="auto">
          <a:xfrm>
            <a:off x="4575175" y="2305050"/>
            <a:ext cx="0" cy="2882900"/>
          </a:xfrm>
          <a:prstGeom prst="line">
            <a:avLst/>
          </a:prstGeom>
          <a:ln w="25400">
            <a:solidFill>
              <a:schemeClr val="bg1">
                <a:lumMod val="75000"/>
              </a:schemeClr>
            </a:solidFill>
            <a:headEnd type="oval"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3B45403-63DD-F948-A4FB-67FE253E4D3D}"/>
              </a:ext>
            </a:extLst>
          </p:cNvPr>
          <p:cNvCxnSpPr/>
          <p:nvPr userDrawn="1"/>
        </p:nvCxnSpPr>
        <p:spPr>
          <a:xfrm>
            <a:off x="434975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57" name="Text Placeholder 31"/>
          <p:cNvSpPr>
            <a:spLocks noGrp="1"/>
          </p:cNvSpPr>
          <p:nvPr>
            <p:ph type="body" sz="quarter" idx="46"/>
          </p:nvPr>
        </p:nvSpPr>
        <p:spPr>
          <a:xfrm>
            <a:off x="4198876" y="3136049"/>
            <a:ext cx="756000" cy="756000"/>
          </a:xfrm>
          <a:prstGeom prst="ellipse">
            <a:avLst/>
          </a:prstGeom>
          <a:noFill/>
          <a:ln w="38100">
            <a:solidFill>
              <a:schemeClr val="accent1"/>
            </a:solidFill>
          </a:ln>
        </p:spPr>
        <p:txBody>
          <a:bodyPr wrap="none" lIns="0" tIns="0" rIns="0" bIns="0" anchor="ctr" anchorCtr="1">
            <a:noAutofit/>
          </a:bodyPr>
          <a:lstStyle>
            <a:lvl1pPr marL="0" indent="0" algn="ctr">
              <a:buNone/>
              <a:defRPr sz="1000" b="1" cap="all">
                <a:solidFill>
                  <a:schemeClr val="bg1"/>
                </a:solidFill>
              </a:defRPr>
            </a:lvl1pPr>
          </a:lstStyle>
          <a:p>
            <a:pPr lvl="0"/>
            <a:r>
              <a:rPr lang="en-GB"/>
              <a:t>Click to edit Master text styles</a:t>
            </a:r>
          </a:p>
        </p:txBody>
      </p:sp>
      <p:sp>
        <p:nvSpPr>
          <p:cNvPr id="24" name="Title 23"/>
          <p:cNvSpPr>
            <a:spLocks noGrp="1"/>
          </p:cNvSpPr>
          <p:nvPr>
            <p:ph type="title" hasCustomPrompt="1"/>
          </p:nvPr>
        </p:nvSpPr>
        <p:spPr>
          <a:xfrm>
            <a:off x="611188" y="512763"/>
            <a:ext cx="7989887" cy="706311"/>
          </a:xfrm>
        </p:spPr>
        <p:txBody>
          <a:bodyPr wrap="square"/>
          <a:lstStyle>
            <a:lvl1pPr algn="ctr">
              <a:defRPr>
                <a:solidFill>
                  <a:schemeClr val="tx1"/>
                </a:solidFill>
              </a:defRPr>
            </a:lvl1pPr>
          </a:lstStyle>
          <a:p>
            <a:r>
              <a:rPr lang="en-GB" dirty="0"/>
              <a:t>Slide title</a:t>
            </a:r>
            <a:endParaRPr lang="en-US" dirty="0"/>
          </a:p>
        </p:txBody>
      </p:sp>
      <p:sp>
        <p:nvSpPr>
          <p:cNvPr id="28" name="Text Placeholder 27"/>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47" name="Picture Placeholder 17"/>
          <p:cNvSpPr>
            <a:spLocks noGrp="1"/>
          </p:cNvSpPr>
          <p:nvPr>
            <p:ph type="pic" sz="quarter" idx="26"/>
          </p:nvPr>
        </p:nvSpPr>
        <p:spPr>
          <a:xfrm>
            <a:off x="5610091" y="2547236"/>
            <a:ext cx="2990983" cy="1956502"/>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52" name="Text Placeholder 31"/>
          <p:cNvSpPr>
            <a:spLocks noGrp="1"/>
          </p:cNvSpPr>
          <p:nvPr>
            <p:ph type="body" sz="quarter" idx="30"/>
          </p:nvPr>
        </p:nvSpPr>
        <p:spPr>
          <a:xfrm>
            <a:off x="611188" y="3318768"/>
            <a:ext cx="2994139" cy="366488"/>
          </a:xfrm>
        </p:spPr>
        <p:txBody>
          <a:bodyPr lIns="144000" tIns="0" rIns="0" bIns="0"/>
          <a:lstStyle>
            <a:lvl1pPr marL="0" indent="0" algn="r">
              <a:buNone/>
              <a:defRPr sz="1000"/>
            </a:lvl1pPr>
          </a:lstStyle>
          <a:p>
            <a:pPr lvl="0"/>
            <a:r>
              <a:rPr lang="en-GB" dirty="0"/>
              <a:t>Click to edit Master text styles</a:t>
            </a:r>
          </a:p>
        </p:txBody>
      </p:sp>
      <p:sp>
        <p:nvSpPr>
          <p:cNvPr id="53" name="Text Placeholder 31"/>
          <p:cNvSpPr>
            <a:spLocks noGrp="1"/>
          </p:cNvSpPr>
          <p:nvPr>
            <p:ph type="body" sz="quarter" idx="31"/>
          </p:nvPr>
        </p:nvSpPr>
        <p:spPr>
          <a:xfrm>
            <a:off x="611188" y="2965175"/>
            <a:ext cx="2994139" cy="288000"/>
          </a:xfrm>
        </p:spPr>
        <p:txBody>
          <a:bodyPr wrap="none" lIns="144000" tIns="36000" rIns="0" bIns="0"/>
          <a:lstStyle>
            <a:lvl1pPr marL="0" indent="0" algn="r">
              <a:buNone/>
              <a:defRPr sz="1000" b="1"/>
            </a:lvl1pPr>
          </a:lstStyle>
          <a:p>
            <a:pPr lvl="0"/>
            <a:r>
              <a:rPr lang="en-GB" dirty="0"/>
              <a:t>Click to edit Master text styles</a:t>
            </a:r>
          </a:p>
        </p:txBody>
      </p:sp>
      <p:sp>
        <p:nvSpPr>
          <p:cNvPr id="54" name="Text Placeholder 31"/>
          <p:cNvSpPr>
            <a:spLocks noGrp="1"/>
          </p:cNvSpPr>
          <p:nvPr>
            <p:ph type="body" sz="quarter" idx="44" hasCustomPrompt="1"/>
          </p:nvPr>
        </p:nvSpPr>
        <p:spPr>
          <a:xfrm>
            <a:off x="611188" y="1732493"/>
            <a:ext cx="7920623" cy="458757"/>
          </a:xfrm>
        </p:spPr>
        <p:txBody>
          <a:bodyPr wrap="none" lIns="0" tIns="72000" rIns="0" bIns="108000">
            <a:noAutofit/>
          </a:bodyPr>
          <a:lstStyle>
            <a:lvl1pPr marL="0" indent="0" algn="ctr">
              <a:buNone/>
              <a:defRPr sz="1800" b="1" cap="all" baseline="0">
                <a:solidFill>
                  <a:srgbClr val="60A534"/>
                </a:solidFill>
              </a:defRPr>
            </a:lvl1pPr>
          </a:lstStyle>
          <a:p>
            <a:pPr lvl="0"/>
            <a:r>
              <a:rPr lang="en-GB" dirty="0"/>
              <a:t>Starting point</a:t>
            </a:r>
          </a:p>
        </p:txBody>
      </p:sp>
      <p:sp>
        <p:nvSpPr>
          <p:cNvPr id="55" name="Text Placeholder 31"/>
          <p:cNvSpPr>
            <a:spLocks noGrp="1"/>
          </p:cNvSpPr>
          <p:nvPr>
            <p:ph type="body" sz="quarter" idx="45" hasCustomPrompt="1"/>
          </p:nvPr>
        </p:nvSpPr>
        <p:spPr>
          <a:xfrm>
            <a:off x="4279876" y="3217049"/>
            <a:ext cx="594000" cy="594000"/>
          </a:xfrm>
          <a:prstGeom prst="ellipse">
            <a:avLst/>
          </a:prstGeom>
          <a:solidFill>
            <a:srgbClr val="60A534"/>
          </a:solidFill>
        </p:spPr>
        <p:txBody>
          <a:bodyPr wrap="none" lIns="0" tIns="0" rIns="0" bIns="0" anchor="ctr" anchorCtr="1">
            <a:noAutofit/>
          </a:bodyPr>
          <a:lstStyle>
            <a:lvl1pPr marL="0" indent="0" algn="ctr">
              <a:buNone/>
              <a:defRPr sz="1000" b="1" cap="all">
                <a:solidFill>
                  <a:schemeClr val="bg1"/>
                </a:solidFill>
              </a:defRPr>
            </a:lvl1pPr>
          </a:lstStyle>
          <a:p>
            <a:pPr lvl="0"/>
            <a:r>
              <a:rPr lang="en-GB" dirty="0"/>
              <a:t>amount</a:t>
            </a:r>
          </a:p>
        </p:txBody>
      </p:sp>
      <p:sp>
        <p:nvSpPr>
          <p:cNvPr id="12" name="Slide Number Placeholder 5">
            <a:extLst>
              <a:ext uri="{FF2B5EF4-FFF2-40B4-BE49-F238E27FC236}">
                <a16:creationId xmlns:a16="http://schemas.microsoft.com/office/drawing/2014/main" id="{2E9F5EB4-5B24-FA47-A3FE-D226B4C8EF70}"/>
              </a:ext>
            </a:extLst>
          </p:cNvPr>
          <p:cNvSpPr>
            <a:spLocks noGrp="1"/>
          </p:cNvSpPr>
          <p:nvPr>
            <p:ph type="sldNum" sz="quarter" idx="47"/>
          </p:nvPr>
        </p:nvSpPr>
        <p:spPr>
          <a:xfrm>
            <a:off x="8532813" y="4797933"/>
            <a:ext cx="363598" cy="345567"/>
          </a:xfrm>
          <a:prstGeom prst="rect">
            <a:avLst/>
          </a:prstGeom>
        </p:spPr>
        <p:txBody>
          <a:bodyPr/>
          <a:lstStyle>
            <a:lvl1pPr>
              <a:defRPr>
                <a:solidFill>
                  <a:srgbClr val="61A534"/>
                </a:solidFill>
              </a:defRPr>
            </a:lvl1pPr>
          </a:lstStyle>
          <a:p>
            <a:fld id="{6CB674A2-978F-9B4F-9DED-EA2474ADBADB}" type="slidenum">
              <a:rPr lang="en-US"/>
              <a:pPr/>
              <a:t>‹#›</a:t>
            </a:fld>
            <a:endParaRPr lang="en-US"/>
          </a:p>
        </p:txBody>
      </p:sp>
    </p:spTree>
    <p:extLst>
      <p:ext uri="{BB962C8B-B14F-4D97-AF65-F5344CB8AC3E}">
        <p14:creationId xmlns:p14="http://schemas.microsoft.com/office/powerpoint/2010/main" val="30729855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mount, Text + Pic_follow-on">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F94DF51C-4DD3-9E44-AB44-D67924AC59F7}"/>
              </a:ext>
            </a:extLst>
          </p:cNvPr>
          <p:cNvCxnSpPr>
            <a:cxnSpLocks/>
          </p:cNvCxnSpPr>
          <p:nvPr userDrawn="1"/>
        </p:nvCxnSpPr>
        <p:spPr bwMode="auto">
          <a:xfrm>
            <a:off x="4575175" y="-96838"/>
            <a:ext cx="0" cy="5240338"/>
          </a:xfrm>
          <a:prstGeom prst="line">
            <a:avLst/>
          </a:prstGeom>
          <a:ln w="25400">
            <a:solidFill>
              <a:schemeClr val="bg1">
                <a:lumMod val="75000"/>
              </a:schemeClr>
            </a:solidFill>
            <a:headEnd type="oval" w="lg" len="lg"/>
          </a:ln>
        </p:spPr>
        <p:style>
          <a:lnRef idx="1">
            <a:schemeClr val="accent1"/>
          </a:lnRef>
          <a:fillRef idx="0">
            <a:schemeClr val="accent1"/>
          </a:fillRef>
          <a:effectRef idx="0">
            <a:schemeClr val="accent1"/>
          </a:effectRef>
          <a:fontRef idx="minor">
            <a:schemeClr val="tx1"/>
          </a:fontRef>
        </p:style>
      </p:cxnSp>
      <p:sp>
        <p:nvSpPr>
          <p:cNvPr id="57" name="Text Placeholder 31"/>
          <p:cNvSpPr>
            <a:spLocks noGrp="1"/>
          </p:cNvSpPr>
          <p:nvPr>
            <p:ph type="body" sz="quarter" idx="46"/>
          </p:nvPr>
        </p:nvSpPr>
        <p:spPr>
          <a:xfrm>
            <a:off x="4198876" y="3136050"/>
            <a:ext cx="756000" cy="756000"/>
          </a:xfrm>
          <a:prstGeom prst="ellipse">
            <a:avLst/>
          </a:prstGeom>
          <a:noFill/>
          <a:ln w="38100">
            <a:solidFill>
              <a:schemeClr val="accent1"/>
            </a:solidFill>
          </a:ln>
        </p:spPr>
        <p:txBody>
          <a:bodyPr wrap="none" lIns="0" tIns="0" rIns="0" bIns="0" anchor="ctr" anchorCtr="1">
            <a:noAutofit/>
          </a:bodyPr>
          <a:lstStyle>
            <a:lvl1pPr marL="0" indent="0" algn="ctr">
              <a:buNone/>
              <a:defRPr sz="1000" b="1" cap="all">
                <a:solidFill>
                  <a:schemeClr val="bg1"/>
                </a:solidFill>
              </a:defRPr>
            </a:lvl1pPr>
          </a:lstStyle>
          <a:p>
            <a:pPr lvl="0"/>
            <a:r>
              <a:rPr lang="en-GB"/>
              <a:t>Click to edit Master text styles</a:t>
            </a:r>
          </a:p>
        </p:txBody>
      </p:sp>
      <p:sp>
        <p:nvSpPr>
          <p:cNvPr id="55" name="Text Placeholder 31"/>
          <p:cNvSpPr>
            <a:spLocks noGrp="1"/>
          </p:cNvSpPr>
          <p:nvPr>
            <p:ph type="body" sz="quarter" idx="45" hasCustomPrompt="1"/>
          </p:nvPr>
        </p:nvSpPr>
        <p:spPr>
          <a:xfrm>
            <a:off x="4279876" y="3217050"/>
            <a:ext cx="594000" cy="594000"/>
          </a:xfrm>
          <a:prstGeom prst="ellipse">
            <a:avLst/>
          </a:prstGeom>
          <a:solidFill>
            <a:srgbClr val="60A534"/>
          </a:solidFill>
        </p:spPr>
        <p:txBody>
          <a:bodyPr wrap="none" lIns="0" tIns="0" rIns="0" bIns="0" anchor="ctr" anchorCtr="1">
            <a:noAutofit/>
          </a:bodyPr>
          <a:lstStyle>
            <a:lvl1pPr marL="0" indent="0" algn="ctr">
              <a:buNone/>
              <a:defRPr sz="1000" b="1" cap="all">
                <a:solidFill>
                  <a:schemeClr val="bg1"/>
                </a:solidFill>
              </a:defRPr>
            </a:lvl1pPr>
          </a:lstStyle>
          <a:p>
            <a:pPr lvl="0"/>
            <a:r>
              <a:rPr lang="en-GB" dirty="0"/>
              <a:t>amount</a:t>
            </a:r>
          </a:p>
        </p:txBody>
      </p:sp>
      <p:sp>
        <p:nvSpPr>
          <p:cNvPr id="19" name="Text Placeholder 31">
            <a:extLst>
              <a:ext uri="{FF2B5EF4-FFF2-40B4-BE49-F238E27FC236}">
                <a16:creationId xmlns:a16="http://schemas.microsoft.com/office/drawing/2014/main" id="{81B94DA6-34FD-1545-862D-5677C36AC13A}"/>
              </a:ext>
            </a:extLst>
          </p:cNvPr>
          <p:cNvSpPr>
            <a:spLocks noGrp="1"/>
          </p:cNvSpPr>
          <p:nvPr>
            <p:ph type="body" sz="quarter" idx="51"/>
          </p:nvPr>
        </p:nvSpPr>
        <p:spPr>
          <a:xfrm>
            <a:off x="4198876" y="1128831"/>
            <a:ext cx="756000" cy="756000"/>
          </a:xfrm>
          <a:prstGeom prst="ellipse">
            <a:avLst/>
          </a:prstGeom>
          <a:noFill/>
          <a:ln w="38100">
            <a:solidFill>
              <a:schemeClr val="accent1"/>
            </a:solidFill>
          </a:ln>
        </p:spPr>
        <p:txBody>
          <a:bodyPr wrap="none" lIns="0" tIns="0" rIns="0" bIns="0" anchor="ctr" anchorCtr="1">
            <a:noAutofit/>
          </a:bodyPr>
          <a:lstStyle>
            <a:lvl1pPr marL="0" indent="0" algn="ctr">
              <a:buNone/>
              <a:defRPr sz="1000" b="1" cap="all">
                <a:solidFill>
                  <a:schemeClr val="bg1"/>
                </a:solidFill>
              </a:defRPr>
            </a:lvl1pPr>
          </a:lstStyle>
          <a:p>
            <a:pPr lvl="0"/>
            <a:r>
              <a:rPr lang="en-GB"/>
              <a:t>Click to edit Master text styles</a:t>
            </a:r>
          </a:p>
        </p:txBody>
      </p:sp>
      <p:sp>
        <p:nvSpPr>
          <p:cNvPr id="20" name="Text Placeholder 31">
            <a:extLst>
              <a:ext uri="{FF2B5EF4-FFF2-40B4-BE49-F238E27FC236}">
                <a16:creationId xmlns:a16="http://schemas.microsoft.com/office/drawing/2014/main" id="{E7D161E8-803B-A342-BC40-DE08563D2213}"/>
              </a:ext>
            </a:extLst>
          </p:cNvPr>
          <p:cNvSpPr>
            <a:spLocks noGrp="1"/>
          </p:cNvSpPr>
          <p:nvPr>
            <p:ph type="body" sz="quarter" idx="52" hasCustomPrompt="1"/>
          </p:nvPr>
        </p:nvSpPr>
        <p:spPr>
          <a:xfrm>
            <a:off x="4279876" y="1209831"/>
            <a:ext cx="594000" cy="594000"/>
          </a:xfrm>
          <a:prstGeom prst="ellipse">
            <a:avLst/>
          </a:prstGeom>
          <a:solidFill>
            <a:srgbClr val="60A534"/>
          </a:solidFill>
        </p:spPr>
        <p:txBody>
          <a:bodyPr wrap="none" lIns="0" tIns="0" rIns="0" bIns="0" anchor="ctr" anchorCtr="1">
            <a:noAutofit/>
          </a:bodyPr>
          <a:lstStyle>
            <a:lvl1pPr marL="0" indent="0" algn="ctr">
              <a:buNone/>
              <a:defRPr sz="1000" b="1" cap="all">
                <a:solidFill>
                  <a:schemeClr val="bg1"/>
                </a:solidFill>
              </a:defRPr>
            </a:lvl1pPr>
          </a:lstStyle>
          <a:p>
            <a:pPr lvl="0"/>
            <a:r>
              <a:rPr lang="en-GB" dirty="0"/>
              <a:t>amount</a:t>
            </a:r>
          </a:p>
        </p:txBody>
      </p:sp>
      <p:sp>
        <p:nvSpPr>
          <p:cNvPr id="22" name="Text Placeholder 31">
            <a:extLst>
              <a:ext uri="{FF2B5EF4-FFF2-40B4-BE49-F238E27FC236}">
                <a16:creationId xmlns:a16="http://schemas.microsoft.com/office/drawing/2014/main" id="{7EBF9EFB-4390-A043-AFB6-F6D61B0D1F3D}"/>
              </a:ext>
            </a:extLst>
          </p:cNvPr>
          <p:cNvSpPr>
            <a:spLocks noGrp="1"/>
          </p:cNvSpPr>
          <p:nvPr>
            <p:ph type="body" sz="quarter" idx="54"/>
          </p:nvPr>
        </p:nvSpPr>
        <p:spPr>
          <a:xfrm>
            <a:off x="5610091" y="1308573"/>
            <a:ext cx="2994139" cy="366488"/>
          </a:xfrm>
        </p:spPr>
        <p:txBody>
          <a:bodyPr lIns="144000" tIns="0" rIns="0" bIns="0"/>
          <a:lstStyle>
            <a:lvl1pPr marL="0" indent="0" algn="l">
              <a:buNone/>
              <a:defRPr sz="1000"/>
            </a:lvl1pPr>
          </a:lstStyle>
          <a:p>
            <a:pPr lvl="0"/>
            <a:r>
              <a:rPr lang="en-GB" dirty="0"/>
              <a:t>Click to edit Master text styles</a:t>
            </a:r>
          </a:p>
        </p:txBody>
      </p:sp>
      <p:sp>
        <p:nvSpPr>
          <p:cNvPr id="23" name="Text Placeholder 31">
            <a:extLst>
              <a:ext uri="{FF2B5EF4-FFF2-40B4-BE49-F238E27FC236}">
                <a16:creationId xmlns:a16="http://schemas.microsoft.com/office/drawing/2014/main" id="{363DA44E-3BF1-BF4C-92B9-26FC7361D05C}"/>
              </a:ext>
            </a:extLst>
          </p:cNvPr>
          <p:cNvSpPr>
            <a:spLocks noGrp="1"/>
          </p:cNvSpPr>
          <p:nvPr>
            <p:ph type="body" sz="quarter" idx="55"/>
          </p:nvPr>
        </p:nvSpPr>
        <p:spPr>
          <a:xfrm>
            <a:off x="5610091" y="954980"/>
            <a:ext cx="2994139" cy="288000"/>
          </a:xfrm>
        </p:spPr>
        <p:txBody>
          <a:bodyPr wrap="none" lIns="144000" tIns="36000" rIns="0" bIns="0"/>
          <a:lstStyle>
            <a:lvl1pPr marL="0" indent="0" algn="l">
              <a:buNone/>
              <a:defRPr sz="1000" b="1"/>
            </a:lvl1pPr>
          </a:lstStyle>
          <a:p>
            <a:pPr lvl="0"/>
            <a:r>
              <a:rPr lang="en-GB" dirty="0"/>
              <a:t>Click to edit Master text styles</a:t>
            </a:r>
          </a:p>
        </p:txBody>
      </p:sp>
      <p:sp>
        <p:nvSpPr>
          <p:cNvPr id="34" name="Picture Placeholder 17">
            <a:extLst>
              <a:ext uri="{FF2B5EF4-FFF2-40B4-BE49-F238E27FC236}">
                <a16:creationId xmlns:a16="http://schemas.microsoft.com/office/drawing/2014/main" id="{CD48E54B-DE4E-7B43-B59B-57616C4DABFF}"/>
              </a:ext>
            </a:extLst>
          </p:cNvPr>
          <p:cNvSpPr>
            <a:spLocks noGrp="1"/>
          </p:cNvSpPr>
          <p:nvPr>
            <p:ph type="pic" sz="quarter" idx="57"/>
          </p:nvPr>
        </p:nvSpPr>
        <p:spPr>
          <a:xfrm>
            <a:off x="5610091" y="2547236"/>
            <a:ext cx="2990983" cy="1956502"/>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35" name="Picture Placeholder 17">
            <a:extLst>
              <a:ext uri="{FF2B5EF4-FFF2-40B4-BE49-F238E27FC236}">
                <a16:creationId xmlns:a16="http://schemas.microsoft.com/office/drawing/2014/main" id="{559EDC6D-5532-474E-85C3-540AD17B5D0D}"/>
              </a:ext>
            </a:extLst>
          </p:cNvPr>
          <p:cNvSpPr>
            <a:spLocks noGrp="1"/>
          </p:cNvSpPr>
          <p:nvPr>
            <p:ph type="pic" sz="quarter" idx="58"/>
          </p:nvPr>
        </p:nvSpPr>
        <p:spPr>
          <a:xfrm>
            <a:off x="621778" y="540016"/>
            <a:ext cx="2990983" cy="1956502"/>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41" name="Text Placeholder 31">
            <a:extLst>
              <a:ext uri="{FF2B5EF4-FFF2-40B4-BE49-F238E27FC236}">
                <a16:creationId xmlns:a16="http://schemas.microsoft.com/office/drawing/2014/main" id="{B804723E-0EB4-E948-B339-F1377293C940}"/>
              </a:ext>
            </a:extLst>
          </p:cNvPr>
          <p:cNvSpPr>
            <a:spLocks noGrp="1"/>
          </p:cNvSpPr>
          <p:nvPr>
            <p:ph type="body" sz="quarter" idx="30"/>
          </p:nvPr>
        </p:nvSpPr>
        <p:spPr>
          <a:xfrm>
            <a:off x="611188" y="3318768"/>
            <a:ext cx="2994139" cy="366488"/>
          </a:xfrm>
        </p:spPr>
        <p:txBody>
          <a:bodyPr lIns="144000" tIns="0" rIns="0" bIns="0"/>
          <a:lstStyle>
            <a:lvl1pPr marL="0" indent="0" algn="r">
              <a:buNone/>
              <a:defRPr sz="1000"/>
            </a:lvl1pPr>
          </a:lstStyle>
          <a:p>
            <a:pPr lvl="0"/>
            <a:r>
              <a:rPr lang="en-GB" dirty="0"/>
              <a:t>Click to edit Master text styles</a:t>
            </a:r>
          </a:p>
        </p:txBody>
      </p:sp>
      <p:sp>
        <p:nvSpPr>
          <p:cNvPr id="42" name="Text Placeholder 31">
            <a:extLst>
              <a:ext uri="{FF2B5EF4-FFF2-40B4-BE49-F238E27FC236}">
                <a16:creationId xmlns:a16="http://schemas.microsoft.com/office/drawing/2014/main" id="{FA32A087-CECE-5E4C-8346-960D03B4655B}"/>
              </a:ext>
            </a:extLst>
          </p:cNvPr>
          <p:cNvSpPr>
            <a:spLocks noGrp="1"/>
          </p:cNvSpPr>
          <p:nvPr>
            <p:ph type="body" sz="quarter" idx="31"/>
          </p:nvPr>
        </p:nvSpPr>
        <p:spPr>
          <a:xfrm>
            <a:off x="611188" y="2965175"/>
            <a:ext cx="2994139" cy="288000"/>
          </a:xfrm>
        </p:spPr>
        <p:txBody>
          <a:bodyPr wrap="none" lIns="144000" tIns="36000" rIns="0" bIns="0"/>
          <a:lstStyle>
            <a:lvl1pPr marL="0" indent="0" algn="r">
              <a:buNone/>
              <a:defRPr sz="1000" b="1"/>
            </a:lvl1pPr>
          </a:lstStyle>
          <a:p>
            <a:pPr lvl="0"/>
            <a:r>
              <a:rPr lang="en-GB" dirty="0"/>
              <a:t>Click to edit Master text styles</a:t>
            </a:r>
          </a:p>
        </p:txBody>
      </p:sp>
      <p:sp>
        <p:nvSpPr>
          <p:cNvPr id="13" name="Slide Number Placeholder 5">
            <a:extLst>
              <a:ext uri="{FF2B5EF4-FFF2-40B4-BE49-F238E27FC236}">
                <a16:creationId xmlns:a16="http://schemas.microsoft.com/office/drawing/2014/main" id="{D2882FE1-CE8D-8741-BE2D-ECAC9627EB18}"/>
              </a:ext>
            </a:extLst>
          </p:cNvPr>
          <p:cNvSpPr>
            <a:spLocks noGrp="1"/>
          </p:cNvSpPr>
          <p:nvPr>
            <p:ph type="sldNum" sz="quarter" idx="59"/>
          </p:nvPr>
        </p:nvSpPr>
        <p:spPr>
          <a:xfrm>
            <a:off x="8532813" y="4797933"/>
            <a:ext cx="363598" cy="345567"/>
          </a:xfrm>
          <a:prstGeom prst="rect">
            <a:avLst/>
          </a:prstGeom>
        </p:spPr>
        <p:txBody>
          <a:bodyPr/>
          <a:lstStyle>
            <a:lvl1pPr>
              <a:defRPr>
                <a:solidFill>
                  <a:srgbClr val="61A534"/>
                </a:solidFill>
              </a:defRPr>
            </a:lvl1pPr>
          </a:lstStyle>
          <a:p>
            <a:fld id="{F23D0CBC-E2D1-2A47-855D-05C7C0833055}" type="slidenum">
              <a:rPr lang="en-US"/>
              <a:pPr/>
              <a:t>‹#›</a:t>
            </a:fld>
            <a:endParaRPr lang="en-US"/>
          </a:p>
        </p:txBody>
      </p:sp>
    </p:spTree>
    <p:extLst>
      <p:ext uri="{BB962C8B-B14F-4D97-AF65-F5344CB8AC3E}">
        <p14:creationId xmlns:p14="http://schemas.microsoft.com/office/powerpoint/2010/main" val="101550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mount, Text + Pic_final">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AFFDB410-7F7F-534F-9315-C6F380803B1C}"/>
              </a:ext>
            </a:extLst>
          </p:cNvPr>
          <p:cNvCxnSpPr>
            <a:cxnSpLocks/>
          </p:cNvCxnSpPr>
          <p:nvPr userDrawn="1"/>
        </p:nvCxnSpPr>
        <p:spPr bwMode="auto">
          <a:xfrm>
            <a:off x="4575175" y="58738"/>
            <a:ext cx="0" cy="3367087"/>
          </a:xfrm>
          <a:prstGeom prst="line">
            <a:avLst/>
          </a:prstGeom>
          <a:ln w="25400" cap="sq">
            <a:solidFill>
              <a:schemeClr val="bg1">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57" name="Text Placeholder 31"/>
          <p:cNvSpPr>
            <a:spLocks noGrp="1"/>
          </p:cNvSpPr>
          <p:nvPr>
            <p:ph type="body" sz="quarter" idx="46"/>
          </p:nvPr>
        </p:nvSpPr>
        <p:spPr>
          <a:xfrm>
            <a:off x="4198876" y="1835074"/>
            <a:ext cx="756000" cy="756000"/>
          </a:xfrm>
          <a:prstGeom prst="ellipse">
            <a:avLst/>
          </a:prstGeom>
          <a:noFill/>
          <a:ln w="38100">
            <a:solidFill>
              <a:schemeClr val="accent1"/>
            </a:solidFill>
          </a:ln>
        </p:spPr>
        <p:txBody>
          <a:bodyPr wrap="none" lIns="0" tIns="0" rIns="0" bIns="0" anchor="ctr" anchorCtr="1">
            <a:noAutofit/>
          </a:bodyPr>
          <a:lstStyle>
            <a:lvl1pPr marL="0" indent="0" algn="ctr">
              <a:buNone/>
              <a:defRPr sz="1000" b="1" cap="all">
                <a:solidFill>
                  <a:schemeClr val="bg1"/>
                </a:solidFill>
              </a:defRPr>
            </a:lvl1pPr>
          </a:lstStyle>
          <a:p>
            <a:pPr lvl="0"/>
            <a:r>
              <a:rPr lang="en-GB"/>
              <a:t>Click to edit Master text styles</a:t>
            </a:r>
          </a:p>
        </p:txBody>
      </p:sp>
      <p:sp>
        <p:nvSpPr>
          <p:cNvPr id="52" name="Text Placeholder 31"/>
          <p:cNvSpPr>
            <a:spLocks noGrp="1"/>
          </p:cNvSpPr>
          <p:nvPr>
            <p:ph type="body" sz="quarter" idx="30"/>
          </p:nvPr>
        </p:nvSpPr>
        <p:spPr>
          <a:xfrm>
            <a:off x="611188" y="2025229"/>
            <a:ext cx="2994139" cy="366488"/>
          </a:xfrm>
        </p:spPr>
        <p:txBody>
          <a:bodyPr lIns="144000" tIns="0" rIns="0" bIns="0"/>
          <a:lstStyle>
            <a:lvl1pPr marL="0" indent="0" algn="r">
              <a:buNone/>
              <a:defRPr sz="1000"/>
            </a:lvl1pPr>
          </a:lstStyle>
          <a:p>
            <a:pPr lvl="0"/>
            <a:r>
              <a:rPr lang="en-GB" dirty="0"/>
              <a:t>Click to edit Master text styles</a:t>
            </a:r>
          </a:p>
        </p:txBody>
      </p:sp>
      <p:sp>
        <p:nvSpPr>
          <p:cNvPr id="53" name="Text Placeholder 31"/>
          <p:cNvSpPr>
            <a:spLocks noGrp="1"/>
          </p:cNvSpPr>
          <p:nvPr>
            <p:ph type="body" sz="quarter" idx="31"/>
          </p:nvPr>
        </p:nvSpPr>
        <p:spPr>
          <a:xfrm>
            <a:off x="611188" y="1671636"/>
            <a:ext cx="2994139" cy="288000"/>
          </a:xfrm>
        </p:spPr>
        <p:txBody>
          <a:bodyPr wrap="none" lIns="144000" tIns="36000" rIns="0" bIns="0"/>
          <a:lstStyle>
            <a:lvl1pPr marL="0" indent="0" algn="r">
              <a:buNone/>
              <a:defRPr sz="1000" b="1"/>
            </a:lvl1pPr>
          </a:lstStyle>
          <a:p>
            <a:pPr lvl="0"/>
            <a:r>
              <a:rPr lang="en-GB" dirty="0"/>
              <a:t>Click to edit Master text styles</a:t>
            </a:r>
          </a:p>
        </p:txBody>
      </p:sp>
      <p:sp>
        <p:nvSpPr>
          <p:cNvPr id="55" name="Text Placeholder 31"/>
          <p:cNvSpPr>
            <a:spLocks noGrp="1"/>
          </p:cNvSpPr>
          <p:nvPr>
            <p:ph type="body" sz="quarter" idx="45" hasCustomPrompt="1"/>
          </p:nvPr>
        </p:nvSpPr>
        <p:spPr>
          <a:xfrm>
            <a:off x="4279876" y="1916074"/>
            <a:ext cx="594000" cy="594000"/>
          </a:xfrm>
          <a:prstGeom prst="ellipse">
            <a:avLst/>
          </a:prstGeom>
          <a:solidFill>
            <a:srgbClr val="60A534"/>
          </a:solidFill>
        </p:spPr>
        <p:txBody>
          <a:bodyPr wrap="none" lIns="0" tIns="0" rIns="0" bIns="0" anchor="ctr" anchorCtr="1">
            <a:noAutofit/>
          </a:bodyPr>
          <a:lstStyle>
            <a:lvl1pPr marL="0" indent="0" algn="ctr">
              <a:buNone/>
              <a:defRPr sz="1000" b="1" cap="all">
                <a:solidFill>
                  <a:schemeClr val="bg1"/>
                </a:solidFill>
              </a:defRPr>
            </a:lvl1pPr>
          </a:lstStyle>
          <a:p>
            <a:pPr lvl="0"/>
            <a:r>
              <a:rPr lang="en-GB" dirty="0"/>
              <a:t>amount</a:t>
            </a:r>
          </a:p>
        </p:txBody>
      </p:sp>
      <p:sp>
        <p:nvSpPr>
          <p:cNvPr id="21" name="Text Placeholder 31">
            <a:extLst>
              <a:ext uri="{FF2B5EF4-FFF2-40B4-BE49-F238E27FC236}">
                <a16:creationId xmlns:a16="http://schemas.microsoft.com/office/drawing/2014/main" id="{D25494BE-9ACA-6640-B72E-AFED1F82DEEE}"/>
              </a:ext>
            </a:extLst>
          </p:cNvPr>
          <p:cNvSpPr>
            <a:spLocks noGrp="1"/>
          </p:cNvSpPr>
          <p:nvPr>
            <p:ph type="body" sz="quarter" idx="44" hasCustomPrompt="1"/>
          </p:nvPr>
        </p:nvSpPr>
        <p:spPr>
          <a:xfrm>
            <a:off x="611188" y="3546426"/>
            <a:ext cx="7920623" cy="458757"/>
          </a:xfrm>
        </p:spPr>
        <p:txBody>
          <a:bodyPr wrap="none" lIns="0" tIns="72000" rIns="0" bIns="108000">
            <a:noAutofit/>
          </a:bodyPr>
          <a:lstStyle>
            <a:lvl1pPr marL="0" indent="0" algn="ctr">
              <a:buNone/>
              <a:defRPr sz="1800" b="1" cap="all" baseline="0">
                <a:solidFill>
                  <a:srgbClr val="60A534"/>
                </a:solidFill>
              </a:defRPr>
            </a:lvl1pPr>
          </a:lstStyle>
          <a:p>
            <a:pPr lvl="0"/>
            <a:r>
              <a:rPr lang="en-GB" dirty="0"/>
              <a:t>Finishing point</a:t>
            </a:r>
          </a:p>
        </p:txBody>
      </p:sp>
      <p:sp>
        <p:nvSpPr>
          <p:cNvPr id="25" name="Picture Placeholder 17">
            <a:extLst>
              <a:ext uri="{FF2B5EF4-FFF2-40B4-BE49-F238E27FC236}">
                <a16:creationId xmlns:a16="http://schemas.microsoft.com/office/drawing/2014/main" id="{4EEF738D-AB69-F844-8B8F-B758653E94F7}"/>
              </a:ext>
            </a:extLst>
          </p:cNvPr>
          <p:cNvSpPr>
            <a:spLocks noGrp="1"/>
          </p:cNvSpPr>
          <p:nvPr>
            <p:ph type="pic" sz="quarter" idx="57"/>
          </p:nvPr>
        </p:nvSpPr>
        <p:spPr>
          <a:xfrm>
            <a:off x="5610091" y="1238826"/>
            <a:ext cx="2990983" cy="1956502"/>
          </a:xfrm>
          <a:prstGeom prst="rect">
            <a:avLst/>
          </a:prstGeom>
          <a:solidFill>
            <a:schemeClr val="bg1">
              <a:lumMod val="85000"/>
            </a:schemeClr>
          </a:solidFill>
        </p:spPr>
        <p:txBody>
          <a:bodyPr/>
          <a:lstStyle>
            <a:lvl1pPr marL="0" indent="0">
              <a:buNone/>
              <a:defRPr sz="600"/>
            </a:lvl1pPr>
          </a:lstStyle>
          <a:p>
            <a:pPr lvl="0"/>
            <a:endParaRPr lang="en-US" noProof="0"/>
          </a:p>
        </p:txBody>
      </p:sp>
      <p:sp>
        <p:nvSpPr>
          <p:cNvPr id="9" name="Slide Number Placeholder 5">
            <a:extLst>
              <a:ext uri="{FF2B5EF4-FFF2-40B4-BE49-F238E27FC236}">
                <a16:creationId xmlns:a16="http://schemas.microsoft.com/office/drawing/2014/main" id="{3AC2CCAF-0E23-9C4A-854C-F6D24F28C460}"/>
              </a:ext>
            </a:extLst>
          </p:cNvPr>
          <p:cNvSpPr>
            <a:spLocks noGrp="1"/>
          </p:cNvSpPr>
          <p:nvPr>
            <p:ph type="sldNum" sz="quarter" idx="58"/>
          </p:nvPr>
        </p:nvSpPr>
        <p:spPr>
          <a:xfrm>
            <a:off x="8532813" y="4797933"/>
            <a:ext cx="363598" cy="345567"/>
          </a:xfrm>
          <a:prstGeom prst="rect">
            <a:avLst/>
          </a:prstGeom>
        </p:spPr>
        <p:txBody>
          <a:bodyPr/>
          <a:lstStyle>
            <a:lvl1pPr>
              <a:defRPr>
                <a:solidFill>
                  <a:srgbClr val="61A534"/>
                </a:solidFill>
              </a:defRPr>
            </a:lvl1pPr>
          </a:lstStyle>
          <a:p>
            <a:fld id="{845B6FE4-B262-DD49-9772-D958992CD9F1}" type="slidenum">
              <a:rPr lang="en-US"/>
              <a:pPr/>
              <a:t>‹#›</a:t>
            </a:fld>
            <a:endParaRPr lang="en-US"/>
          </a:p>
        </p:txBody>
      </p:sp>
    </p:spTree>
    <p:extLst>
      <p:ext uri="{BB962C8B-B14F-4D97-AF65-F5344CB8AC3E}">
        <p14:creationId xmlns:p14="http://schemas.microsoft.com/office/powerpoint/2010/main" val="27946577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aptop_Title+Content_Righ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rcRect l="4791" r="4791"/>
          <a:stretch>
            <a:fillRect/>
          </a:stretch>
        </p:blipFill>
        <p:spPr bwMode="auto">
          <a:xfrm>
            <a:off x="-762000" y="1035050"/>
            <a:ext cx="5006975" cy="431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a:extLst>
              <a:ext uri="{FF2B5EF4-FFF2-40B4-BE49-F238E27FC236}">
                <a16:creationId xmlns:a16="http://schemas.microsoft.com/office/drawing/2014/main" id="{50CB8D32-C888-0148-B413-84536F86AEF9}"/>
              </a:ext>
            </a:extLst>
          </p:cNvPr>
          <p:cNvCxnSpPr/>
          <p:nvPr userDrawn="1"/>
        </p:nvCxnSpPr>
        <p:spPr>
          <a:xfrm>
            <a:off x="434975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611188" y="512763"/>
            <a:ext cx="7989887" cy="706311"/>
          </a:xfrm>
        </p:spPr>
        <p:txBody>
          <a:bodyPr wrap="square"/>
          <a:lstStyle>
            <a:lvl1pPr algn="ctr">
              <a:defRPr>
                <a:solidFill>
                  <a:schemeClr val="tx1"/>
                </a:solidFill>
              </a:defRPr>
            </a:lvl1pPr>
          </a:lstStyle>
          <a:p>
            <a:r>
              <a:rPr lang="en-GB" dirty="0"/>
              <a:t>Slide title</a:t>
            </a:r>
            <a:endParaRPr lang="en-US" dirty="0"/>
          </a:p>
        </p:txBody>
      </p:sp>
      <p:sp>
        <p:nvSpPr>
          <p:cNvPr id="28" name="Text Placeholder 27"/>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30" name="Picture Placeholder 2">
            <a:extLst>
              <a:ext uri="{FF2B5EF4-FFF2-40B4-BE49-F238E27FC236}">
                <a16:creationId xmlns:a16="http://schemas.microsoft.com/office/drawing/2014/main" id="{BCF59677-F644-A249-9B9F-5CBAF9A0EED3}"/>
              </a:ext>
            </a:extLst>
          </p:cNvPr>
          <p:cNvSpPr>
            <a:spLocks noGrp="1"/>
          </p:cNvSpPr>
          <p:nvPr>
            <p:ph type="pic" sz="quarter" idx="13"/>
          </p:nvPr>
        </p:nvSpPr>
        <p:spPr>
          <a:xfrm>
            <a:off x="-138833" y="1815869"/>
            <a:ext cx="3703320" cy="2302328"/>
          </a:xfrm>
          <a:prstGeom prst="rect">
            <a:avLst/>
          </a:prstGeom>
        </p:spPr>
        <p:txBody>
          <a:bodyPr rtlCol="0">
            <a:normAutofit/>
          </a:bodyPr>
          <a:lstStyle>
            <a:lvl1pPr marL="0" indent="0">
              <a:buNone/>
              <a:defRPr>
                <a:solidFill>
                  <a:schemeClr val="bg1"/>
                </a:solidFill>
                <a:latin typeface="Arial"/>
              </a:defRPr>
            </a:lvl1pPr>
          </a:lstStyle>
          <a:p>
            <a:pPr lvl="0"/>
            <a:endParaRPr lang="id-ID" noProof="0" dirty="0"/>
          </a:p>
        </p:txBody>
      </p:sp>
      <p:sp>
        <p:nvSpPr>
          <p:cNvPr id="35" name="Text Placeholder 31">
            <a:extLst>
              <a:ext uri="{FF2B5EF4-FFF2-40B4-BE49-F238E27FC236}">
                <a16:creationId xmlns:a16="http://schemas.microsoft.com/office/drawing/2014/main" id="{667FA843-5DF5-8B46-B1F4-D0AC1BFF3071}"/>
              </a:ext>
            </a:extLst>
          </p:cNvPr>
          <p:cNvSpPr>
            <a:spLocks noGrp="1"/>
          </p:cNvSpPr>
          <p:nvPr>
            <p:ph type="body" sz="quarter" idx="54"/>
          </p:nvPr>
        </p:nvSpPr>
        <p:spPr>
          <a:xfrm>
            <a:off x="4900813" y="2434302"/>
            <a:ext cx="3559016" cy="366488"/>
          </a:xfrm>
        </p:spPr>
        <p:txBody>
          <a:bodyPr lIns="144000" tIns="0" rIns="0" bIns="0"/>
          <a:lstStyle>
            <a:lvl1pPr marL="0" indent="0" algn="l">
              <a:buNone/>
              <a:defRPr sz="1000"/>
            </a:lvl1pPr>
          </a:lstStyle>
          <a:p>
            <a:pPr lvl="0"/>
            <a:r>
              <a:rPr lang="en-GB" dirty="0"/>
              <a:t>Click to edit Master text styles</a:t>
            </a:r>
          </a:p>
        </p:txBody>
      </p:sp>
      <p:sp>
        <p:nvSpPr>
          <p:cNvPr id="36" name="Text Placeholder 31">
            <a:extLst>
              <a:ext uri="{FF2B5EF4-FFF2-40B4-BE49-F238E27FC236}">
                <a16:creationId xmlns:a16="http://schemas.microsoft.com/office/drawing/2014/main" id="{01D2FFE7-72BC-8D46-A715-C5C43B050BC5}"/>
              </a:ext>
            </a:extLst>
          </p:cNvPr>
          <p:cNvSpPr>
            <a:spLocks noGrp="1"/>
          </p:cNvSpPr>
          <p:nvPr>
            <p:ph type="body" sz="quarter" idx="55"/>
          </p:nvPr>
        </p:nvSpPr>
        <p:spPr>
          <a:xfrm>
            <a:off x="4900813" y="2080709"/>
            <a:ext cx="3559016" cy="288000"/>
          </a:xfrm>
        </p:spPr>
        <p:txBody>
          <a:bodyPr wrap="none" lIns="144000" tIns="36000" rIns="0" bIns="0"/>
          <a:lstStyle>
            <a:lvl1pPr marL="0" indent="0" algn="l">
              <a:buNone/>
              <a:defRPr sz="1000" b="1"/>
            </a:lvl1pPr>
          </a:lstStyle>
          <a:p>
            <a:pPr lvl="0"/>
            <a:r>
              <a:rPr lang="en-GB" dirty="0"/>
              <a:t>Click to edit Master text styles</a:t>
            </a:r>
          </a:p>
        </p:txBody>
      </p:sp>
      <p:sp>
        <p:nvSpPr>
          <p:cNvPr id="9" name="Slide Number Placeholder 5">
            <a:extLst>
              <a:ext uri="{FF2B5EF4-FFF2-40B4-BE49-F238E27FC236}">
                <a16:creationId xmlns:a16="http://schemas.microsoft.com/office/drawing/2014/main" id="{6FAFBC5D-C59F-CA4E-B9D0-855792A20D7A}"/>
              </a:ext>
            </a:extLst>
          </p:cNvPr>
          <p:cNvSpPr>
            <a:spLocks noGrp="1"/>
          </p:cNvSpPr>
          <p:nvPr>
            <p:ph type="sldNum" sz="quarter" idx="56"/>
          </p:nvPr>
        </p:nvSpPr>
        <p:spPr>
          <a:xfrm>
            <a:off x="8532813" y="4797933"/>
            <a:ext cx="363598" cy="345567"/>
          </a:xfrm>
          <a:prstGeom prst="rect">
            <a:avLst/>
          </a:prstGeom>
        </p:spPr>
        <p:txBody>
          <a:bodyPr/>
          <a:lstStyle>
            <a:lvl1pPr>
              <a:defRPr>
                <a:solidFill>
                  <a:srgbClr val="61A534"/>
                </a:solidFill>
              </a:defRPr>
            </a:lvl1pPr>
          </a:lstStyle>
          <a:p>
            <a:fld id="{02FF3FF1-EB1E-9342-BC8A-5A2195942F70}" type="slidenum">
              <a:rPr lang="en-US"/>
              <a:pPr/>
              <a:t>‹#›</a:t>
            </a:fld>
            <a:endParaRPr lang="en-US"/>
          </a:p>
        </p:txBody>
      </p:sp>
    </p:spTree>
    <p:extLst>
      <p:ext uri="{BB962C8B-B14F-4D97-AF65-F5344CB8AC3E}">
        <p14:creationId xmlns:p14="http://schemas.microsoft.com/office/powerpoint/2010/main" val="17894601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aptop_Title+Content_Left">
    <p:spTree>
      <p:nvGrpSpPr>
        <p:cNvPr id="1" name=""/>
        <p:cNvGrpSpPr/>
        <p:nvPr/>
      </p:nvGrpSpPr>
      <p:grpSpPr>
        <a:xfrm>
          <a:off x="0" y="0"/>
          <a:ext cx="0" cy="0"/>
          <a:chOff x="0" y="0"/>
          <a:chExt cx="0" cy="0"/>
        </a:xfrm>
      </p:grpSpPr>
      <p:pic>
        <p:nvPicPr>
          <p:cNvPr id="7" name="Picture 6"/>
          <p:cNvPicPr>
            <a:picLocks noChangeAspect="1"/>
          </p:cNvPicPr>
          <p:nvPr userDrawn="1"/>
        </p:nvPicPr>
        <p:blipFill>
          <a:blip cstate="email">
            <a:extLst>
              <a:ext uri="{28A0092B-C50C-407E-A947-70E740481C1C}">
                <a14:useLocalDpi xmlns:a14="http://schemas.microsoft.com/office/drawing/2010/main" val="0"/>
              </a:ext>
            </a:extLst>
          </a:blip>
          <a:srcRect l="4791" r="4791"/>
          <a:stretch>
            <a:fillRect/>
          </a:stretch>
        </p:blipFill>
        <p:spPr bwMode="auto">
          <a:xfrm>
            <a:off x="4992688" y="1035050"/>
            <a:ext cx="5006975" cy="431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a:extLst>
              <a:ext uri="{FF2B5EF4-FFF2-40B4-BE49-F238E27FC236}">
                <a16:creationId xmlns:a16="http://schemas.microsoft.com/office/drawing/2014/main" id="{0C83C507-CC94-7A40-8033-5976DCEC2A74}"/>
              </a:ext>
            </a:extLst>
          </p:cNvPr>
          <p:cNvCxnSpPr/>
          <p:nvPr userDrawn="1"/>
        </p:nvCxnSpPr>
        <p:spPr>
          <a:xfrm>
            <a:off x="434975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611188" y="512763"/>
            <a:ext cx="7989887" cy="706311"/>
          </a:xfrm>
        </p:spPr>
        <p:txBody>
          <a:bodyPr wrap="square"/>
          <a:lstStyle>
            <a:lvl1pPr algn="ctr">
              <a:defRPr>
                <a:solidFill>
                  <a:schemeClr val="tx1"/>
                </a:solidFill>
              </a:defRPr>
            </a:lvl1pPr>
          </a:lstStyle>
          <a:p>
            <a:r>
              <a:rPr lang="en-GB" dirty="0"/>
              <a:t>Slide title</a:t>
            </a:r>
            <a:endParaRPr lang="en-US" dirty="0"/>
          </a:p>
        </p:txBody>
      </p:sp>
      <p:sp>
        <p:nvSpPr>
          <p:cNvPr id="28" name="Text Placeholder 27"/>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30" name="Picture Placeholder 2">
            <a:extLst>
              <a:ext uri="{FF2B5EF4-FFF2-40B4-BE49-F238E27FC236}">
                <a16:creationId xmlns:a16="http://schemas.microsoft.com/office/drawing/2014/main" id="{BCF59677-F644-A249-9B9F-5CBAF9A0EED3}"/>
              </a:ext>
            </a:extLst>
          </p:cNvPr>
          <p:cNvSpPr>
            <a:spLocks noGrp="1"/>
          </p:cNvSpPr>
          <p:nvPr>
            <p:ph type="pic" sz="quarter" idx="13"/>
          </p:nvPr>
        </p:nvSpPr>
        <p:spPr>
          <a:xfrm>
            <a:off x="5615193" y="1815869"/>
            <a:ext cx="3703320" cy="2302328"/>
          </a:xfrm>
          <a:prstGeom prst="rect">
            <a:avLst/>
          </a:prstGeom>
        </p:spPr>
        <p:txBody>
          <a:bodyPr rtlCol="0">
            <a:normAutofit/>
          </a:bodyPr>
          <a:lstStyle>
            <a:lvl1pPr marL="0" indent="0">
              <a:buNone/>
              <a:defRPr>
                <a:solidFill>
                  <a:schemeClr val="bg1"/>
                </a:solidFill>
                <a:latin typeface="Arial"/>
              </a:defRPr>
            </a:lvl1pPr>
          </a:lstStyle>
          <a:p>
            <a:pPr lvl="0"/>
            <a:endParaRPr lang="id-ID" noProof="0" dirty="0"/>
          </a:p>
        </p:txBody>
      </p:sp>
      <p:sp>
        <p:nvSpPr>
          <p:cNvPr id="33" name="Text Placeholder 31">
            <a:extLst>
              <a:ext uri="{FF2B5EF4-FFF2-40B4-BE49-F238E27FC236}">
                <a16:creationId xmlns:a16="http://schemas.microsoft.com/office/drawing/2014/main" id="{65CD7341-B7EB-8441-9B43-93066CDDB884}"/>
              </a:ext>
            </a:extLst>
          </p:cNvPr>
          <p:cNvSpPr>
            <a:spLocks noGrp="1"/>
          </p:cNvSpPr>
          <p:nvPr>
            <p:ph type="body" sz="quarter" idx="54"/>
          </p:nvPr>
        </p:nvSpPr>
        <p:spPr>
          <a:xfrm>
            <a:off x="752554" y="2434302"/>
            <a:ext cx="3559016" cy="366488"/>
          </a:xfrm>
        </p:spPr>
        <p:txBody>
          <a:bodyPr lIns="144000" tIns="0" rIns="0" bIns="0"/>
          <a:lstStyle>
            <a:lvl1pPr marL="0" indent="0" algn="r">
              <a:buNone/>
              <a:defRPr sz="1000"/>
            </a:lvl1pPr>
          </a:lstStyle>
          <a:p>
            <a:pPr lvl="0"/>
            <a:r>
              <a:rPr lang="en-GB" dirty="0"/>
              <a:t>Click to edit Master text styles</a:t>
            </a:r>
          </a:p>
        </p:txBody>
      </p:sp>
      <p:sp>
        <p:nvSpPr>
          <p:cNvPr id="34" name="Text Placeholder 31">
            <a:extLst>
              <a:ext uri="{FF2B5EF4-FFF2-40B4-BE49-F238E27FC236}">
                <a16:creationId xmlns:a16="http://schemas.microsoft.com/office/drawing/2014/main" id="{A0EAF54C-6B94-3744-A95B-E2032A025542}"/>
              </a:ext>
            </a:extLst>
          </p:cNvPr>
          <p:cNvSpPr>
            <a:spLocks noGrp="1"/>
          </p:cNvSpPr>
          <p:nvPr>
            <p:ph type="body" sz="quarter" idx="55"/>
          </p:nvPr>
        </p:nvSpPr>
        <p:spPr>
          <a:xfrm>
            <a:off x="752554" y="2080709"/>
            <a:ext cx="3559016" cy="288000"/>
          </a:xfrm>
        </p:spPr>
        <p:txBody>
          <a:bodyPr wrap="none" lIns="144000" tIns="36000" rIns="0" bIns="0"/>
          <a:lstStyle>
            <a:lvl1pPr marL="0" indent="0" algn="r">
              <a:buNone/>
              <a:defRPr sz="1000" b="1"/>
            </a:lvl1pPr>
          </a:lstStyle>
          <a:p>
            <a:pPr lvl="0"/>
            <a:r>
              <a:rPr lang="en-GB" dirty="0"/>
              <a:t>Click to edit Master text styles</a:t>
            </a:r>
          </a:p>
        </p:txBody>
      </p:sp>
      <p:sp>
        <p:nvSpPr>
          <p:cNvPr id="9" name="Slide Number Placeholder 5">
            <a:extLst>
              <a:ext uri="{FF2B5EF4-FFF2-40B4-BE49-F238E27FC236}">
                <a16:creationId xmlns:a16="http://schemas.microsoft.com/office/drawing/2014/main" id="{938A4463-C0AA-A641-A203-8707E1E20F27}"/>
              </a:ext>
            </a:extLst>
          </p:cNvPr>
          <p:cNvSpPr>
            <a:spLocks noGrp="1"/>
          </p:cNvSpPr>
          <p:nvPr>
            <p:ph type="sldNum" sz="quarter" idx="56"/>
          </p:nvPr>
        </p:nvSpPr>
        <p:spPr>
          <a:xfrm>
            <a:off x="8532813" y="4797933"/>
            <a:ext cx="363598" cy="345567"/>
          </a:xfrm>
          <a:prstGeom prst="rect">
            <a:avLst/>
          </a:prstGeom>
        </p:spPr>
        <p:txBody>
          <a:bodyPr/>
          <a:lstStyle>
            <a:lvl1pPr>
              <a:defRPr>
                <a:solidFill>
                  <a:srgbClr val="61A534"/>
                </a:solidFill>
              </a:defRPr>
            </a:lvl1pPr>
          </a:lstStyle>
          <a:p>
            <a:fld id="{7472DC62-26CD-A342-B4B6-5D2FA1A34F55}" type="slidenum">
              <a:rPr lang="en-US"/>
              <a:pPr/>
              <a:t>‹#›</a:t>
            </a:fld>
            <a:endParaRPr lang="en-US"/>
          </a:p>
        </p:txBody>
      </p:sp>
    </p:spTree>
    <p:extLst>
      <p:ext uri="{BB962C8B-B14F-4D97-AF65-F5344CB8AC3E}">
        <p14:creationId xmlns:p14="http://schemas.microsoft.com/office/powerpoint/2010/main" val="2421132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esentation Title_Green BG">
    <p:bg>
      <p:bgPr>
        <a:solidFill>
          <a:schemeClr val="accent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51BE0EA-1C29-9345-894B-5CCC1DF6B9E1}"/>
              </a:ext>
            </a:extLst>
          </p:cNvPr>
          <p:cNvSpPr txBox="1">
            <a:spLocks noChangeArrowheads="1"/>
          </p:cNvSpPr>
          <p:nvPr userDrawn="1"/>
        </p:nvSpPr>
        <p:spPr bwMode="auto">
          <a:xfrm>
            <a:off x="611188" y="4294757"/>
            <a:ext cx="2092325" cy="293688"/>
          </a:xfrm>
          <a:prstGeom prst="rect">
            <a:avLst/>
          </a:prstGeom>
          <a:noFill/>
          <a:ln>
            <a:noFill/>
          </a:ln>
        </p:spPr>
        <p:txBody>
          <a:bodyPr lIns="0" tIns="108000" bIns="0" anchor="b">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45561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45561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45561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455613" eaLnBrk="0" fontAlgn="base" hangingPunct="0">
              <a:spcBef>
                <a:spcPct val="0"/>
              </a:spcBef>
              <a:spcAft>
                <a:spcPct val="0"/>
              </a:spcAft>
              <a:defRPr sz="2400">
                <a:solidFill>
                  <a:schemeClr val="tx1"/>
                </a:solidFill>
                <a:latin typeface="Calibri" charset="0"/>
                <a:ea typeface="ＭＳ Ｐゴシック" charset="0"/>
              </a:defRPr>
            </a:lvl9pPr>
          </a:lstStyle>
          <a:p>
            <a:pPr>
              <a:defRPr/>
            </a:pPr>
            <a:r>
              <a:rPr lang="en-US" sz="1200" dirty="0">
                <a:solidFill>
                  <a:srgbClr val="FFFFFF"/>
                </a:solidFill>
                <a:latin typeface="Arial" charset="0"/>
                <a:cs typeface="Arial" charset="0"/>
              </a:rPr>
              <a:t>www.oxfam.org.uk</a:t>
            </a:r>
          </a:p>
        </p:txBody>
      </p:sp>
      <p:sp>
        <p:nvSpPr>
          <p:cNvPr id="12" name="Text Placeholder 10"/>
          <p:cNvSpPr>
            <a:spLocks noGrp="1"/>
          </p:cNvSpPr>
          <p:nvPr>
            <p:ph type="body" sz="quarter" idx="11" hasCustomPrompt="1"/>
          </p:nvPr>
        </p:nvSpPr>
        <p:spPr>
          <a:xfrm>
            <a:off x="596861" y="1815034"/>
            <a:ext cx="8004213" cy="307777"/>
          </a:xfrm>
        </p:spPr>
        <p:txBody>
          <a:bodyPr lIns="0" tIns="0" rIns="0" bIns="0">
            <a:spAutoFit/>
          </a:bodyPr>
          <a:lstStyle>
            <a:lvl1pPr marL="0" indent="0">
              <a:spcBef>
                <a:spcPts val="0"/>
              </a:spcBef>
              <a:buNone/>
              <a:defRPr sz="2000" b="0" baseline="0">
                <a:solidFill>
                  <a:schemeClr val="bg1"/>
                </a:solidFill>
              </a:defRPr>
            </a:lvl1pPr>
          </a:lstStyle>
          <a:p>
            <a:pPr lvl="0"/>
            <a:r>
              <a:rPr lang="en-GB" dirty="0"/>
              <a:t>Support information</a:t>
            </a:r>
          </a:p>
        </p:txBody>
      </p:sp>
      <p:sp>
        <p:nvSpPr>
          <p:cNvPr id="7" name="Title 1"/>
          <p:cNvSpPr>
            <a:spLocks noGrp="1"/>
          </p:cNvSpPr>
          <p:nvPr>
            <p:ph type="title" hasCustomPrompt="1"/>
          </p:nvPr>
        </p:nvSpPr>
        <p:spPr>
          <a:xfrm>
            <a:off x="599793" y="975145"/>
            <a:ext cx="8065235" cy="772107"/>
          </a:xfrm>
        </p:spPr>
        <p:txBody>
          <a:bodyPr wrap="square" lIns="0" tIns="108000" anchor="b" anchorCtr="0"/>
          <a:lstStyle>
            <a:lvl1pPr>
              <a:defRPr sz="3600" baseline="0">
                <a:solidFill>
                  <a:schemeClr val="bg1"/>
                </a:solidFill>
                <a:latin typeface="Arial" panose="020B0604020202020204" pitchFamily="34" charset="0"/>
              </a:defRPr>
            </a:lvl1pPr>
          </a:lstStyle>
          <a:p>
            <a:r>
              <a:rPr lang="en-US" dirty="0"/>
              <a:t>Presentation title</a:t>
            </a:r>
            <a:endParaRPr lang="en-GB" dirty="0"/>
          </a:p>
        </p:txBody>
      </p:sp>
      <p:sp>
        <p:nvSpPr>
          <p:cNvPr id="11" name="Text Placeholder 10">
            <a:extLst>
              <a:ext uri="{FF2B5EF4-FFF2-40B4-BE49-F238E27FC236}">
                <a16:creationId xmlns:a16="http://schemas.microsoft.com/office/drawing/2014/main" id="{EC4A7C9F-1659-9D43-8ECC-BA1C716F4474}"/>
              </a:ext>
            </a:extLst>
          </p:cNvPr>
          <p:cNvSpPr>
            <a:spLocks noGrp="1"/>
          </p:cNvSpPr>
          <p:nvPr>
            <p:ph type="body" sz="quarter" idx="12" hasCustomPrompt="1"/>
          </p:nvPr>
        </p:nvSpPr>
        <p:spPr>
          <a:xfrm>
            <a:off x="603180" y="3168304"/>
            <a:ext cx="5544608" cy="230832"/>
          </a:xfrm>
        </p:spPr>
        <p:txBody>
          <a:bodyPr lIns="0" tIns="0" rIns="0" bIns="0">
            <a:spAutoFit/>
          </a:bodyPr>
          <a:lstStyle>
            <a:lvl1pPr marL="0" indent="0">
              <a:spcBef>
                <a:spcPts val="0"/>
              </a:spcBef>
              <a:buNone/>
              <a:defRPr sz="1500" b="0" baseline="0">
                <a:solidFill>
                  <a:schemeClr val="bg1"/>
                </a:solidFill>
              </a:defRPr>
            </a:lvl1pPr>
          </a:lstStyle>
          <a:p>
            <a:pPr lvl="0"/>
            <a:r>
              <a:rPr lang="en-GB" dirty="0"/>
              <a:t>Date if required</a:t>
            </a:r>
          </a:p>
        </p:txBody>
      </p:sp>
    </p:spTree>
    <p:extLst>
      <p:ext uri="{BB962C8B-B14F-4D97-AF65-F5344CB8AC3E}">
        <p14:creationId xmlns:p14="http://schemas.microsoft.com/office/powerpoint/2010/main" val="40801908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and/Phone_Title+Content_Right">
    <p:spTree>
      <p:nvGrpSpPr>
        <p:cNvPr id="1" name=""/>
        <p:cNvGrpSpPr/>
        <p:nvPr/>
      </p:nvGrpSpPr>
      <p:grpSpPr>
        <a:xfrm>
          <a:off x="0" y="0"/>
          <a:ext cx="0" cy="0"/>
          <a:chOff x="0" y="0"/>
          <a:chExt cx="0" cy="0"/>
        </a:xfrm>
      </p:grpSpPr>
      <p:pic>
        <p:nvPicPr>
          <p:cNvPr id="7" name="Picture 6" descr="iphone-mockup-white.pn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1573213"/>
            <a:ext cx="4352925" cy="459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a:extLst>
              <a:ext uri="{FF2B5EF4-FFF2-40B4-BE49-F238E27FC236}">
                <a16:creationId xmlns:a16="http://schemas.microsoft.com/office/drawing/2014/main" id="{4BA6D400-1FD8-5B44-9BAA-204008DF967E}"/>
              </a:ext>
            </a:extLst>
          </p:cNvPr>
          <p:cNvCxnSpPr/>
          <p:nvPr userDrawn="1"/>
        </p:nvCxnSpPr>
        <p:spPr>
          <a:xfrm>
            <a:off x="434975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611188" y="512763"/>
            <a:ext cx="7989887" cy="706311"/>
          </a:xfrm>
        </p:spPr>
        <p:txBody>
          <a:bodyPr wrap="square"/>
          <a:lstStyle>
            <a:lvl1pPr algn="ctr">
              <a:defRPr>
                <a:solidFill>
                  <a:schemeClr val="tx1"/>
                </a:solidFill>
              </a:defRPr>
            </a:lvl1pPr>
          </a:lstStyle>
          <a:p>
            <a:r>
              <a:rPr lang="en-GB" dirty="0"/>
              <a:t>Slide title</a:t>
            </a:r>
            <a:endParaRPr lang="en-US" dirty="0"/>
          </a:p>
        </p:txBody>
      </p:sp>
      <p:sp>
        <p:nvSpPr>
          <p:cNvPr id="28" name="Text Placeholder 27"/>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33" name="Text Placeholder 31">
            <a:extLst>
              <a:ext uri="{FF2B5EF4-FFF2-40B4-BE49-F238E27FC236}">
                <a16:creationId xmlns:a16="http://schemas.microsoft.com/office/drawing/2014/main" id="{65CD7341-B7EB-8441-9B43-93066CDDB884}"/>
              </a:ext>
            </a:extLst>
          </p:cNvPr>
          <p:cNvSpPr>
            <a:spLocks noGrp="1"/>
          </p:cNvSpPr>
          <p:nvPr>
            <p:ph type="body" sz="quarter" idx="54"/>
          </p:nvPr>
        </p:nvSpPr>
        <p:spPr>
          <a:xfrm>
            <a:off x="4900813" y="2434302"/>
            <a:ext cx="3559016" cy="366488"/>
          </a:xfrm>
        </p:spPr>
        <p:txBody>
          <a:bodyPr lIns="144000" tIns="0" rIns="0" bIns="0"/>
          <a:lstStyle>
            <a:lvl1pPr marL="0" indent="0" algn="l">
              <a:buNone/>
              <a:defRPr sz="1000"/>
            </a:lvl1pPr>
          </a:lstStyle>
          <a:p>
            <a:pPr lvl="0"/>
            <a:r>
              <a:rPr lang="en-GB" dirty="0"/>
              <a:t>Click to edit Master text styles</a:t>
            </a:r>
          </a:p>
        </p:txBody>
      </p:sp>
      <p:sp>
        <p:nvSpPr>
          <p:cNvPr id="34" name="Text Placeholder 31">
            <a:extLst>
              <a:ext uri="{FF2B5EF4-FFF2-40B4-BE49-F238E27FC236}">
                <a16:creationId xmlns:a16="http://schemas.microsoft.com/office/drawing/2014/main" id="{A0EAF54C-6B94-3744-A95B-E2032A025542}"/>
              </a:ext>
            </a:extLst>
          </p:cNvPr>
          <p:cNvSpPr>
            <a:spLocks noGrp="1"/>
          </p:cNvSpPr>
          <p:nvPr>
            <p:ph type="body" sz="quarter" idx="55"/>
          </p:nvPr>
        </p:nvSpPr>
        <p:spPr>
          <a:xfrm>
            <a:off x="4900813" y="2080709"/>
            <a:ext cx="3559016" cy="288000"/>
          </a:xfrm>
        </p:spPr>
        <p:txBody>
          <a:bodyPr wrap="none" lIns="144000" tIns="36000" rIns="0" bIns="0"/>
          <a:lstStyle>
            <a:lvl1pPr marL="0" indent="0" algn="l">
              <a:buNone/>
              <a:defRPr sz="1000" b="1"/>
            </a:lvl1pPr>
          </a:lstStyle>
          <a:p>
            <a:pPr lvl="0"/>
            <a:r>
              <a:rPr lang="en-GB" dirty="0"/>
              <a:t>Click to edit Master text styles</a:t>
            </a:r>
          </a:p>
        </p:txBody>
      </p:sp>
      <p:sp>
        <p:nvSpPr>
          <p:cNvPr id="13" name="Picture Placeholder 7">
            <a:extLst>
              <a:ext uri="{FF2B5EF4-FFF2-40B4-BE49-F238E27FC236}">
                <a16:creationId xmlns:a16="http://schemas.microsoft.com/office/drawing/2014/main" id="{20C9E348-83D1-B842-84ED-7DEDB3BEF1B0}"/>
              </a:ext>
            </a:extLst>
          </p:cNvPr>
          <p:cNvSpPr>
            <a:spLocks noGrp="1"/>
          </p:cNvSpPr>
          <p:nvPr>
            <p:ph type="pic" sz="quarter" idx="10" hasCustomPrompt="1"/>
          </p:nvPr>
        </p:nvSpPr>
        <p:spPr>
          <a:xfrm rot="1145186" flipH="1">
            <a:off x="2218049" y="2004897"/>
            <a:ext cx="1199387" cy="1992635"/>
          </a:xfrm>
          <a:custGeom>
            <a:avLst/>
            <a:gdLst>
              <a:gd name="connsiteX0" fmla="*/ 0 w 914400"/>
              <a:gd name="connsiteY0" fmla="*/ 0 h 1481021"/>
              <a:gd name="connsiteX1" fmla="*/ 914400 w 914400"/>
              <a:gd name="connsiteY1" fmla="*/ 0 h 1481021"/>
              <a:gd name="connsiteX2" fmla="*/ 914400 w 914400"/>
              <a:gd name="connsiteY2" fmla="*/ 1481021 h 1481021"/>
              <a:gd name="connsiteX3" fmla="*/ 0 w 914400"/>
              <a:gd name="connsiteY3" fmla="*/ 1481021 h 1481021"/>
              <a:gd name="connsiteX4" fmla="*/ 0 w 914400"/>
              <a:gd name="connsiteY4" fmla="*/ 0 h 1481021"/>
              <a:gd name="connsiteX0" fmla="*/ 0 w 914400"/>
              <a:gd name="connsiteY0" fmla="*/ 0 h 1481021"/>
              <a:gd name="connsiteX1" fmla="*/ 686469 w 914400"/>
              <a:gd name="connsiteY1" fmla="*/ 91167 h 1481021"/>
              <a:gd name="connsiteX2" fmla="*/ 914400 w 914400"/>
              <a:gd name="connsiteY2" fmla="*/ 1481021 h 1481021"/>
              <a:gd name="connsiteX3" fmla="*/ 0 w 914400"/>
              <a:gd name="connsiteY3" fmla="*/ 1481021 h 1481021"/>
              <a:gd name="connsiteX4" fmla="*/ 0 w 914400"/>
              <a:gd name="connsiteY4" fmla="*/ 0 h 1481021"/>
              <a:gd name="connsiteX0" fmla="*/ 0 w 981793"/>
              <a:gd name="connsiteY0" fmla="*/ 0 h 1638728"/>
              <a:gd name="connsiteX1" fmla="*/ 686469 w 981793"/>
              <a:gd name="connsiteY1" fmla="*/ 91167 h 1638728"/>
              <a:gd name="connsiteX2" fmla="*/ 981793 w 981793"/>
              <a:gd name="connsiteY2" fmla="*/ 1638728 h 1638728"/>
              <a:gd name="connsiteX3" fmla="*/ 0 w 981793"/>
              <a:gd name="connsiteY3" fmla="*/ 1481021 h 1638728"/>
              <a:gd name="connsiteX4" fmla="*/ 0 w 981793"/>
              <a:gd name="connsiteY4" fmla="*/ 0 h 1638728"/>
              <a:gd name="connsiteX0" fmla="*/ 0 w 981793"/>
              <a:gd name="connsiteY0" fmla="*/ 0 h 1638728"/>
              <a:gd name="connsiteX1" fmla="*/ 686469 w 981793"/>
              <a:gd name="connsiteY1" fmla="*/ 91167 h 1638728"/>
              <a:gd name="connsiteX2" fmla="*/ 981793 w 981793"/>
              <a:gd name="connsiteY2" fmla="*/ 1638728 h 1638728"/>
              <a:gd name="connsiteX3" fmla="*/ 259432 w 981793"/>
              <a:gd name="connsiteY3" fmla="*/ 1624543 h 1638728"/>
              <a:gd name="connsiteX4" fmla="*/ 0 w 981793"/>
              <a:gd name="connsiteY4" fmla="*/ 0 h 1638728"/>
              <a:gd name="connsiteX0" fmla="*/ 0 w 981793"/>
              <a:gd name="connsiteY0" fmla="*/ 0 h 1638728"/>
              <a:gd name="connsiteX1" fmla="*/ 709229 w 981793"/>
              <a:gd name="connsiteY1" fmla="*/ 76365 h 1638728"/>
              <a:gd name="connsiteX2" fmla="*/ 981793 w 981793"/>
              <a:gd name="connsiteY2" fmla="*/ 1638728 h 1638728"/>
              <a:gd name="connsiteX3" fmla="*/ 259432 w 981793"/>
              <a:gd name="connsiteY3" fmla="*/ 1624543 h 1638728"/>
              <a:gd name="connsiteX4" fmla="*/ 0 w 981793"/>
              <a:gd name="connsiteY4" fmla="*/ 0 h 1638728"/>
              <a:gd name="connsiteX0" fmla="*/ 0 w 990908"/>
              <a:gd name="connsiteY0" fmla="*/ 0 h 1631803"/>
              <a:gd name="connsiteX1" fmla="*/ 709229 w 990908"/>
              <a:gd name="connsiteY1" fmla="*/ 76365 h 1631803"/>
              <a:gd name="connsiteX2" fmla="*/ 990908 w 990908"/>
              <a:gd name="connsiteY2" fmla="*/ 1631803 h 1631803"/>
              <a:gd name="connsiteX3" fmla="*/ 259432 w 990908"/>
              <a:gd name="connsiteY3" fmla="*/ 1624543 h 1631803"/>
              <a:gd name="connsiteX4" fmla="*/ 0 w 990908"/>
              <a:gd name="connsiteY4" fmla="*/ 0 h 1631803"/>
              <a:gd name="connsiteX0" fmla="*/ 0 w 990908"/>
              <a:gd name="connsiteY0" fmla="*/ 0 h 1631803"/>
              <a:gd name="connsiteX1" fmla="*/ 710381 w 990908"/>
              <a:gd name="connsiteY1" fmla="*/ 63325 h 1631803"/>
              <a:gd name="connsiteX2" fmla="*/ 990908 w 990908"/>
              <a:gd name="connsiteY2" fmla="*/ 1631803 h 1631803"/>
              <a:gd name="connsiteX3" fmla="*/ 259432 w 990908"/>
              <a:gd name="connsiteY3" fmla="*/ 1624543 h 1631803"/>
              <a:gd name="connsiteX4" fmla="*/ 0 w 990908"/>
              <a:gd name="connsiteY4" fmla="*/ 0 h 1631803"/>
              <a:gd name="connsiteX0" fmla="*/ 0 w 990908"/>
              <a:gd name="connsiteY0" fmla="*/ 0 h 1631803"/>
              <a:gd name="connsiteX1" fmla="*/ 687073 w 990908"/>
              <a:gd name="connsiteY1" fmla="*/ 82137 h 1631803"/>
              <a:gd name="connsiteX2" fmla="*/ 990908 w 990908"/>
              <a:gd name="connsiteY2" fmla="*/ 1631803 h 1631803"/>
              <a:gd name="connsiteX3" fmla="*/ 259432 w 990908"/>
              <a:gd name="connsiteY3" fmla="*/ 1624543 h 1631803"/>
              <a:gd name="connsiteX4" fmla="*/ 0 w 990908"/>
              <a:gd name="connsiteY4" fmla="*/ 0 h 1631803"/>
              <a:gd name="connsiteX0" fmla="*/ 0 w 988945"/>
              <a:gd name="connsiteY0" fmla="*/ 0 h 1627764"/>
              <a:gd name="connsiteX1" fmla="*/ 685110 w 988945"/>
              <a:gd name="connsiteY1" fmla="*/ 78098 h 1627764"/>
              <a:gd name="connsiteX2" fmla="*/ 988945 w 988945"/>
              <a:gd name="connsiteY2" fmla="*/ 1627764 h 1627764"/>
              <a:gd name="connsiteX3" fmla="*/ 257469 w 988945"/>
              <a:gd name="connsiteY3" fmla="*/ 1620504 h 1627764"/>
              <a:gd name="connsiteX4" fmla="*/ 0 w 988945"/>
              <a:gd name="connsiteY4" fmla="*/ 0 h 1627764"/>
              <a:gd name="connsiteX0" fmla="*/ 0 w 985944"/>
              <a:gd name="connsiteY0" fmla="*/ 0 h 1626725"/>
              <a:gd name="connsiteX1" fmla="*/ 685110 w 985944"/>
              <a:gd name="connsiteY1" fmla="*/ 78098 h 1626725"/>
              <a:gd name="connsiteX2" fmla="*/ 985944 w 985944"/>
              <a:gd name="connsiteY2" fmla="*/ 1626725 h 1626725"/>
              <a:gd name="connsiteX3" fmla="*/ 257469 w 985944"/>
              <a:gd name="connsiteY3" fmla="*/ 1620504 h 1626725"/>
              <a:gd name="connsiteX4" fmla="*/ 0 w 985944"/>
              <a:gd name="connsiteY4" fmla="*/ 0 h 1626725"/>
              <a:gd name="connsiteX0" fmla="*/ 0 w 973018"/>
              <a:gd name="connsiteY0" fmla="*/ 0 h 1620504"/>
              <a:gd name="connsiteX1" fmla="*/ 685110 w 973018"/>
              <a:gd name="connsiteY1" fmla="*/ 78098 h 1620504"/>
              <a:gd name="connsiteX2" fmla="*/ 973018 w 973018"/>
              <a:gd name="connsiteY2" fmla="*/ 1615533 h 1620504"/>
              <a:gd name="connsiteX3" fmla="*/ 257469 w 973018"/>
              <a:gd name="connsiteY3" fmla="*/ 1620504 h 1620504"/>
              <a:gd name="connsiteX4" fmla="*/ 0 w 973018"/>
              <a:gd name="connsiteY4" fmla="*/ 0 h 1620504"/>
              <a:gd name="connsiteX0" fmla="*/ 0 w 973018"/>
              <a:gd name="connsiteY0" fmla="*/ 0 h 1620504"/>
              <a:gd name="connsiteX1" fmla="*/ 707265 w 973018"/>
              <a:gd name="connsiteY1" fmla="*/ 72325 h 1620504"/>
              <a:gd name="connsiteX2" fmla="*/ 973018 w 973018"/>
              <a:gd name="connsiteY2" fmla="*/ 1615533 h 1620504"/>
              <a:gd name="connsiteX3" fmla="*/ 257469 w 973018"/>
              <a:gd name="connsiteY3" fmla="*/ 1620504 h 1620504"/>
              <a:gd name="connsiteX4" fmla="*/ 0 w 973018"/>
              <a:gd name="connsiteY4" fmla="*/ 0 h 1620504"/>
              <a:gd name="connsiteX0" fmla="*/ 0 w 978905"/>
              <a:gd name="connsiteY0" fmla="*/ 0 h 1627649"/>
              <a:gd name="connsiteX1" fmla="*/ 707265 w 978905"/>
              <a:gd name="connsiteY1" fmla="*/ 72325 h 1627649"/>
              <a:gd name="connsiteX2" fmla="*/ 978905 w 978905"/>
              <a:gd name="connsiteY2" fmla="*/ 1627649 h 1627649"/>
              <a:gd name="connsiteX3" fmla="*/ 257469 w 978905"/>
              <a:gd name="connsiteY3" fmla="*/ 1620504 h 1627649"/>
              <a:gd name="connsiteX4" fmla="*/ 0 w 978905"/>
              <a:gd name="connsiteY4" fmla="*/ 0 h 16276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8905" h="1627649">
                <a:moveTo>
                  <a:pt x="0" y="0"/>
                </a:moveTo>
                <a:lnTo>
                  <a:pt x="707265" y="72325"/>
                </a:lnTo>
                <a:lnTo>
                  <a:pt x="978905" y="1627649"/>
                </a:lnTo>
                <a:lnTo>
                  <a:pt x="257469" y="1620504"/>
                </a:lnTo>
                <a:lnTo>
                  <a:pt x="0" y="0"/>
                </a:lnTo>
                <a:close/>
              </a:path>
            </a:pathLst>
          </a:custGeom>
          <a:ln>
            <a:noFill/>
          </a:ln>
        </p:spPr>
        <p:txBody>
          <a:bodyPr bIns="457148" rtlCol="0" anchor="b">
            <a:normAutofit/>
          </a:bodyPr>
          <a:lstStyle>
            <a:lvl1pPr algn="ctr">
              <a:buNone/>
              <a:defRPr sz="800">
                <a:solidFill>
                  <a:schemeClr val="bg1"/>
                </a:solidFill>
                <a:latin typeface="Arial"/>
              </a:defRPr>
            </a:lvl1pPr>
          </a:lstStyle>
          <a:p>
            <a:pPr lvl="0"/>
            <a:r>
              <a:rPr lang="en-US" noProof="0" dirty="0"/>
              <a:t>Add picture</a:t>
            </a:r>
          </a:p>
        </p:txBody>
      </p:sp>
      <p:sp>
        <p:nvSpPr>
          <p:cNvPr id="9" name="Slide Number Placeholder 5">
            <a:extLst>
              <a:ext uri="{FF2B5EF4-FFF2-40B4-BE49-F238E27FC236}">
                <a16:creationId xmlns:a16="http://schemas.microsoft.com/office/drawing/2014/main" id="{3DA06C17-68C8-5E46-80A8-7D92698A546F}"/>
              </a:ext>
            </a:extLst>
          </p:cNvPr>
          <p:cNvSpPr>
            <a:spLocks noGrp="1"/>
          </p:cNvSpPr>
          <p:nvPr>
            <p:ph type="sldNum" sz="quarter" idx="56"/>
          </p:nvPr>
        </p:nvSpPr>
        <p:spPr>
          <a:xfrm>
            <a:off x="8532813" y="4797933"/>
            <a:ext cx="363598" cy="345567"/>
          </a:xfrm>
          <a:prstGeom prst="rect">
            <a:avLst/>
          </a:prstGeom>
        </p:spPr>
        <p:txBody>
          <a:bodyPr/>
          <a:lstStyle>
            <a:lvl1pPr>
              <a:defRPr>
                <a:solidFill>
                  <a:schemeClr val="accent1"/>
                </a:solidFill>
              </a:defRPr>
            </a:lvl1pPr>
          </a:lstStyle>
          <a:p>
            <a:fld id="{8AE495C3-B0EC-F64B-8DAF-5A57BEE6BA38}" type="slidenum">
              <a:rPr lang="en-US" smtClean="0"/>
              <a:pPr/>
              <a:t>‹#›</a:t>
            </a:fld>
            <a:endParaRPr lang="en-US" dirty="0"/>
          </a:p>
        </p:txBody>
      </p:sp>
    </p:spTree>
    <p:extLst>
      <p:ext uri="{BB962C8B-B14F-4D97-AF65-F5344CB8AC3E}">
        <p14:creationId xmlns:p14="http://schemas.microsoft.com/office/powerpoint/2010/main" val="41561773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honess_Title+Content_Centre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97770B9B-2D9D-BF44-B28D-9C4B997F463F}"/>
              </a:ext>
            </a:extLst>
          </p:cNvPr>
          <p:cNvCxnSpPr/>
          <p:nvPr userDrawn="1"/>
        </p:nvCxnSpPr>
        <p:spPr>
          <a:xfrm>
            <a:off x="434975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9" name="AutoShape 5" descr="image4.png"/>
          <p:cNvSpPr>
            <a:spLocks/>
          </p:cNvSpPr>
          <p:nvPr userDrawn="1"/>
        </p:nvSpPr>
        <p:spPr bwMode="auto">
          <a:xfrm>
            <a:off x="531813" y="898525"/>
            <a:ext cx="1819275" cy="385127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blipFill dpi="0" rotWithShape="0">
            <a:blip r:embed="rId2"/>
            <a:srcRect/>
            <a:stretch>
              <a:fillRect/>
            </a:stretch>
          </a:blipFill>
          <a:ln w="25400" cap="flat" cmpd="sng">
            <a:solidFill>
              <a:srgbClr val="000000">
                <a:alpha val="0"/>
              </a:srgbClr>
            </a:solidFill>
            <a:prstDash val="solid"/>
            <a:miter lim="0"/>
            <a:headEnd/>
            <a:tailEnd/>
          </a:ln>
        </p:spPr>
        <p:txBody>
          <a:bodyPr lIns="0" tIns="0" rIns="0" bIns="0"/>
          <a:lstStyle/>
          <a:p>
            <a:endParaRPr lang="en-US"/>
          </a:p>
        </p:txBody>
      </p:sp>
      <p:sp>
        <p:nvSpPr>
          <p:cNvPr id="10" name="AutoShape 5" descr="image4.png"/>
          <p:cNvSpPr>
            <a:spLocks/>
          </p:cNvSpPr>
          <p:nvPr userDrawn="1"/>
        </p:nvSpPr>
        <p:spPr bwMode="auto">
          <a:xfrm>
            <a:off x="6858000" y="898525"/>
            <a:ext cx="1820863" cy="385127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blipFill dpi="0" rotWithShape="0">
            <a:blip r:embed="rId2"/>
            <a:srcRect/>
            <a:stretch>
              <a:fillRect/>
            </a:stretch>
          </a:blipFill>
          <a:ln w="25400" cap="flat" cmpd="sng">
            <a:solidFill>
              <a:srgbClr val="000000">
                <a:alpha val="0"/>
              </a:srgbClr>
            </a:solidFill>
            <a:prstDash val="solid"/>
            <a:miter lim="0"/>
            <a:headEnd/>
            <a:tailEnd/>
          </a:ln>
        </p:spPr>
        <p:txBody>
          <a:bodyPr lIns="0" tIns="0" rIns="0" bIns="0"/>
          <a:lstStyle/>
          <a:p>
            <a:endParaRPr lang="en-US"/>
          </a:p>
        </p:txBody>
      </p:sp>
      <p:sp>
        <p:nvSpPr>
          <p:cNvPr id="24" name="Title 23"/>
          <p:cNvSpPr>
            <a:spLocks noGrp="1"/>
          </p:cNvSpPr>
          <p:nvPr>
            <p:ph type="title" hasCustomPrompt="1"/>
          </p:nvPr>
        </p:nvSpPr>
        <p:spPr>
          <a:xfrm>
            <a:off x="611188" y="512763"/>
            <a:ext cx="7989887" cy="706311"/>
          </a:xfrm>
        </p:spPr>
        <p:txBody>
          <a:bodyPr wrap="square"/>
          <a:lstStyle>
            <a:lvl1pPr algn="ctr">
              <a:defRPr>
                <a:solidFill>
                  <a:schemeClr val="tx1"/>
                </a:solidFill>
              </a:defRPr>
            </a:lvl1pPr>
          </a:lstStyle>
          <a:p>
            <a:r>
              <a:rPr lang="en-GB" dirty="0"/>
              <a:t>Slide title</a:t>
            </a:r>
            <a:endParaRPr lang="en-US" dirty="0"/>
          </a:p>
        </p:txBody>
      </p:sp>
      <p:sp>
        <p:nvSpPr>
          <p:cNvPr id="28" name="Text Placeholder 27"/>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dirty="0"/>
              <a:t>Click to edit Master text styles</a:t>
            </a:r>
          </a:p>
        </p:txBody>
      </p:sp>
      <p:sp>
        <p:nvSpPr>
          <p:cNvPr id="33" name="Text Placeholder 31">
            <a:extLst>
              <a:ext uri="{FF2B5EF4-FFF2-40B4-BE49-F238E27FC236}">
                <a16:creationId xmlns:a16="http://schemas.microsoft.com/office/drawing/2014/main" id="{65CD7341-B7EB-8441-9B43-93066CDDB884}"/>
              </a:ext>
            </a:extLst>
          </p:cNvPr>
          <p:cNvSpPr>
            <a:spLocks noGrp="1"/>
          </p:cNvSpPr>
          <p:nvPr>
            <p:ph type="body" sz="quarter" idx="54"/>
          </p:nvPr>
        </p:nvSpPr>
        <p:spPr>
          <a:xfrm>
            <a:off x="2820848" y="2434302"/>
            <a:ext cx="3559016" cy="366488"/>
          </a:xfrm>
        </p:spPr>
        <p:txBody>
          <a:bodyPr lIns="144000" tIns="0" rIns="0" bIns="0"/>
          <a:lstStyle>
            <a:lvl1pPr marL="0" indent="0" algn="ctr">
              <a:buNone/>
              <a:defRPr sz="1000"/>
            </a:lvl1pPr>
          </a:lstStyle>
          <a:p>
            <a:pPr lvl="0"/>
            <a:r>
              <a:rPr lang="en-GB" dirty="0"/>
              <a:t>Click to edit Master text styles</a:t>
            </a:r>
          </a:p>
        </p:txBody>
      </p:sp>
      <p:sp>
        <p:nvSpPr>
          <p:cNvPr id="34" name="Text Placeholder 31">
            <a:extLst>
              <a:ext uri="{FF2B5EF4-FFF2-40B4-BE49-F238E27FC236}">
                <a16:creationId xmlns:a16="http://schemas.microsoft.com/office/drawing/2014/main" id="{A0EAF54C-6B94-3744-A95B-E2032A025542}"/>
              </a:ext>
            </a:extLst>
          </p:cNvPr>
          <p:cNvSpPr>
            <a:spLocks noGrp="1"/>
          </p:cNvSpPr>
          <p:nvPr>
            <p:ph type="body" sz="quarter" idx="55"/>
          </p:nvPr>
        </p:nvSpPr>
        <p:spPr>
          <a:xfrm>
            <a:off x="2820848" y="2080709"/>
            <a:ext cx="3559016" cy="288000"/>
          </a:xfrm>
        </p:spPr>
        <p:txBody>
          <a:bodyPr wrap="none" lIns="144000" tIns="36000" rIns="0" bIns="0"/>
          <a:lstStyle>
            <a:lvl1pPr marL="0" indent="0" algn="ctr">
              <a:buNone/>
              <a:defRPr sz="1000" b="1"/>
            </a:lvl1pPr>
          </a:lstStyle>
          <a:p>
            <a:pPr lvl="0"/>
            <a:r>
              <a:rPr lang="en-GB" dirty="0"/>
              <a:t>Click to edit Master text styles</a:t>
            </a:r>
          </a:p>
        </p:txBody>
      </p:sp>
      <p:sp>
        <p:nvSpPr>
          <p:cNvPr id="14" name="Picture Placeholder 12">
            <a:extLst>
              <a:ext uri="{FF2B5EF4-FFF2-40B4-BE49-F238E27FC236}">
                <a16:creationId xmlns:a16="http://schemas.microsoft.com/office/drawing/2014/main" id="{EF2AE782-858A-9247-9890-824572FBDBF7}"/>
              </a:ext>
            </a:extLst>
          </p:cNvPr>
          <p:cNvSpPr>
            <a:spLocks noGrp="1"/>
          </p:cNvSpPr>
          <p:nvPr>
            <p:ph type="pic" sz="quarter" idx="16" hasCustomPrompt="1"/>
          </p:nvPr>
        </p:nvSpPr>
        <p:spPr>
          <a:xfrm>
            <a:off x="706179" y="1618419"/>
            <a:ext cx="1470582" cy="2369074"/>
          </a:xfrm>
          <a:prstGeom prst="rect">
            <a:avLst/>
          </a:prstGeom>
          <a:noFill/>
          <a:ln w="28575">
            <a:noFill/>
          </a:ln>
        </p:spPr>
        <p:txBody>
          <a:bodyPr tIns="640007" bIns="822866" rtlCol="0" anchor="b" anchorCtr="1">
            <a:normAutofit/>
          </a:bodyPr>
          <a:lstStyle>
            <a:lvl1pPr algn="ctr" rtl="0">
              <a:buNone/>
              <a:defRPr sz="1000" b="1" baseline="0">
                <a:solidFill>
                  <a:schemeClr val="bg1"/>
                </a:solidFill>
                <a:latin typeface="Arial"/>
              </a:defRPr>
            </a:lvl1pPr>
          </a:lstStyle>
          <a:p>
            <a:pPr lvl="0"/>
            <a:r>
              <a:rPr lang="en-US" noProof="0" dirty="0"/>
              <a:t>Click to add picture</a:t>
            </a:r>
          </a:p>
        </p:txBody>
      </p:sp>
      <p:sp>
        <p:nvSpPr>
          <p:cNvPr id="15" name="Picture Placeholder 12">
            <a:extLst>
              <a:ext uri="{FF2B5EF4-FFF2-40B4-BE49-F238E27FC236}">
                <a16:creationId xmlns:a16="http://schemas.microsoft.com/office/drawing/2014/main" id="{C2C7722F-507D-4B41-9968-A1D3DC15E074}"/>
              </a:ext>
            </a:extLst>
          </p:cNvPr>
          <p:cNvSpPr>
            <a:spLocks noGrp="1"/>
          </p:cNvSpPr>
          <p:nvPr>
            <p:ph type="pic" sz="quarter" idx="17" hasCustomPrompt="1"/>
          </p:nvPr>
        </p:nvSpPr>
        <p:spPr>
          <a:xfrm>
            <a:off x="7033934" y="1618419"/>
            <a:ext cx="1470582" cy="2369074"/>
          </a:xfrm>
          <a:prstGeom prst="rect">
            <a:avLst/>
          </a:prstGeom>
          <a:noFill/>
          <a:ln w="28575">
            <a:noFill/>
          </a:ln>
        </p:spPr>
        <p:txBody>
          <a:bodyPr tIns="640007" bIns="822866" rtlCol="0" anchor="b" anchorCtr="1">
            <a:normAutofit/>
          </a:bodyPr>
          <a:lstStyle>
            <a:lvl1pPr algn="ctr" rtl="0">
              <a:buNone/>
              <a:defRPr sz="1000" b="1" baseline="0">
                <a:solidFill>
                  <a:schemeClr val="bg1"/>
                </a:solidFill>
                <a:latin typeface="Arial"/>
              </a:defRPr>
            </a:lvl1pPr>
          </a:lstStyle>
          <a:p>
            <a:pPr lvl="0"/>
            <a:r>
              <a:rPr lang="en-US" noProof="0" dirty="0"/>
              <a:t>Click to add picture</a:t>
            </a:r>
          </a:p>
        </p:txBody>
      </p:sp>
      <p:sp>
        <p:nvSpPr>
          <p:cNvPr id="11" name="Slide Number Placeholder 5">
            <a:extLst>
              <a:ext uri="{FF2B5EF4-FFF2-40B4-BE49-F238E27FC236}">
                <a16:creationId xmlns:a16="http://schemas.microsoft.com/office/drawing/2014/main" id="{10D01126-D6D0-2040-AC68-76F563F2BABE}"/>
              </a:ext>
            </a:extLst>
          </p:cNvPr>
          <p:cNvSpPr>
            <a:spLocks noGrp="1"/>
          </p:cNvSpPr>
          <p:nvPr>
            <p:ph type="sldNum" sz="quarter" idx="56"/>
          </p:nvPr>
        </p:nvSpPr>
        <p:spPr>
          <a:xfrm>
            <a:off x="8532813" y="4797933"/>
            <a:ext cx="363598" cy="345567"/>
          </a:xfrm>
          <a:prstGeom prst="rect">
            <a:avLst/>
          </a:prstGeom>
        </p:spPr>
        <p:txBody>
          <a:bodyPr/>
          <a:lstStyle>
            <a:lvl1pPr>
              <a:defRPr>
                <a:solidFill>
                  <a:srgbClr val="61A534"/>
                </a:solidFill>
              </a:defRPr>
            </a:lvl1pPr>
          </a:lstStyle>
          <a:p>
            <a:fld id="{24DC51C2-3B2A-0C43-AE6D-846CCE84DBAE}" type="slidenum">
              <a:rPr lang="en-US"/>
              <a:pPr/>
              <a:t>‹#›</a:t>
            </a:fld>
            <a:endParaRPr lang="en-US"/>
          </a:p>
        </p:txBody>
      </p:sp>
    </p:spTree>
    <p:extLst>
      <p:ext uri="{BB962C8B-B14F-4D97-AF65-F5344CB8AC3E}">
        <p14:creationId xmlns:p14="http://schemas.microsoft.com/office/powerpoint/2010/main" val="2598269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harts">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3B89D4A8-D1ED-E948-8176-E7E9E52EC6B0}"/>
              </a:ext>
            </a:extLst>
          </p:cNvPr>
          <p:cNvCxnSpPr/>
          <p:nvPr userDrawn="1"/>
        </p:nvCxnSpPr>
        <p:spPr>
          <a:xfrm>
            <a:off x="4349750" y="561975"/>
            <a:ext cx="434975" cy="0"/>
          </a:xfrm>
          <a:prstGeom prst="line">
            <a:avLst/>
          </a:prstGeom>
          <a:ln w="76200">
            <a:solidFill>
              <a:srgbClr val="60A534"/>
            </a:solidFill>
          </a:ln>
        </p:spPr>
        <p:style>
          <a:lnRef idx="1">
            <a:schemeClr val="accent1"/>
          </a:lnRef>
          <a:fillRef idx="0">
            <a:schemeClr val="accent1"/>
          </a:fillRef>
          <a:effectRef idx="0">
            <a:schemeClr val="accent1"/>
          </a:effectRef>
          <a:fontRef idx="minor">
            <a:schemeClr val="tx1"/>
          </a:fontRef>
        </p:style>
      </p:cxnSp>
      <p:sp>
        <p:nvSpPr>
          <p:cNvPr id="35" name="Title 23">
            <a:extLst>
              <a:ext uri="{FF2B5EF4-FFF2-40B4-BE49-F238E27FC236}">
                <a16:creationId xmlns:a16="http://schemas.microsoft.com/office/drawing/2014/main" id="{F06482CA-C7C4-ED47-8370-EBB1DCB6A728}"/>
              </a:ext>
            </a:extLst>
          </p:cNvPr>
          <p:cNvSpPr>
            <a:spLocks noGrp="1"/>
          </p:cNvSpPr>
          <p:nvPr>
            <p:ph type="title" hasCustomPrompt="1"/>
          </p:nvPr>
        </p:nvSpPr>
        <p:spPr>
          <a:xfrm>
            <a:off x="611188" y="512763"/>
            <a:ext cx="7989887" cy="706311"/>
          </a:xfrm>
        </p:spPr>
        <p:txBody>
          <a:bodyPr wrap="square"/>
          <a:lstStyle>
            <a:lvl1pPr algn="ctr">
              <a:defRPr>
                <a:solidFill>
                  <a:schemeClr val="tx1"/>
                </a:solidFill>
              </a:defRPr>
            </a:lvl1pPr>
          </a:lstStyle>
          <a:p>
            <a:r>
              <a:rPr lang="en-GB" dirty="0"/>
              <a:t>Chart slide title</a:t>
            </a:r>
            <a:endParaRPr lang="en-US" dirty="0"/>
          </a:p>
        </p:txBody>
      </p:sp>
      <p:sp>
        <p:nvSpPr>
          <p:cNvPr id="36" name="Text Placeholder 27">
            <a:extLst>
              <a:ext uri="{FF2B5EF4-FFF2-40B4-BE49-F238E27FC236}">
                <a16:creationId xmlns:a16="http://schemas.microsoft.com/office/drawing/2014/main" id="{DF5138AD-FDED-634D-9E4D-C2695FCC439A}"/>
              </a:ext>
            </a:extLst>
          </p:cNvPr>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15" name="Slide Number Placeholder 2">
            <a:extLst>
              <a:ext uri="{FF2B5EF4-FFF2-40B4-BE49-F238E27FC236}">
                <a16:creationId xmlns:a16="http://schemas.microsoft.com/office/drawing/2014/main" id="{2895C56B-2BAA-1046-960E-887D932A9606}"/>
              </a:ext>
            </a:extLst>
          </p:cNvPr>
          <p:cNvSpPr>
            <a:spLocks noGrp="1"/>
          </p:cNvSpPr>
          <p:nvPr>
            <p:ph type="sldNum" sz="quarter" idx="31"/>
          </p:nvPr>
        </p:nvSpPr>
        <p:spPr>
          <a:xfrm>
            <a:off x="8532813" y="4797933"/>
            <a:ext cx="363598" cy="345567"/>
          </a:xfrm>
          <a:prstGeom prst="rect">
            <a:avLst/>
          </a:prstGeom>
        </p:spPr>
        <p:txBody>
          <a:bodyPr/>
          <a:lstStyle>
            <a:lvl1pPr>
              <a:defRPr/>
            </a:lvl1pPr>
          </a:lstStyle>
          <a:p>
            <a:fld id="{7BCCF766-0948-DB4D-A703-A3A813795EFC}" type="slidenum">
              <a:rPr lang="en-US"/>
              <a:pPr/>
              <a:t>‹#›</a:t>
            </a:fld>
            <a:endParaRPr lang="en-US"/>
          </a:p>
        </p:txBody>
      </p:sp>
    </p:spTree>
    <p:extLst>
      <p:ext uri="{BB962C8B-B14F-4D97-AF65-F5344CB8AC3E}">
        <p14:creationId xmlns:p14="http://schemas.microsoft.com/office/powerpoint/2010/main" val="3179041251"/>
      </p:ext>
    </p:extLst>
  </p:cSld>
  <p:clrMapOvr>
    <a:masterClrMapping/>
  </p:clrMapOvr>
  <p:extLst>
    <p:ext uri="{DCECCB84-F9BA-43D5-87BE-67443E8EF086}">
      <p15:sldGuideLst xmlns:p15="http://schemas.microsoft.com/office/powerpoint/2012/main">
        <p15:guide id="1" pos="385" userDrawn="1">
          <p15:clr>
            <a:srgbClr val="FBAE40"/>
          </p15:clr>
        </p15:guide>
        <p15:guide id="3" orient="horz" pos="3026"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ic with caption">
    <p:spTree>
      <p:nvGrpSpPr>
        <p:cNvPr id="1" name=""/>
        <p:cNvGrpSpPr/>
        <p:nvPr/>
      </p:nvGrpSpPr>
      <p:grpSpPr>
        <a:xfrm>
          <a:off x="0" y="0"/>
          <a:ext cx="0" cy="0"/>
          <a:chOff x="0" y="0"/>
          <a:chExt cx="0" cy="0"/>
        </a:xfrm>
      </p:grpSpPr>
      <p:sp>
        <p:nvSpPr>
          <p:cNvPr id="14" name="Picture Placeholder 13"/>
          <p:cNvSpPr>
            <a:spLocks noGrp="1"/>
          </p:cNvSpPr>
          <p:nvPr>
            <p:ph type="pic" sz="quarter" idx="11" hasCustomPrompt="1"/>
          </p:nvPr>
        </p:nvSpPr>
        <p:spPr>
          <a:xfrm>
            <a:off x="-36000" y="-36000"/>
            <a:ext cx="9216000" cy="5220000"/>
          </a:xfrm>
        </p:spPr>
        <p:txBody>
          <a:bodyPr rtlCol="0">
            <a:normAutofit/>
          </a:bodyPr>
          <a:lstStyle>
            <a:lvl1pPr marL="0" indent="0">
              <a:buNone/>
              <a:defRPr sz="2400" baseline="0"/>
            </a:lvl1pPr>
          </a:lstStyle>
          <a:p>
            <a:pPr lvl="0"/>
            <a:r>
              <a:rPr lang="en-GB" noProof="0" dirty="0"/>
              <a:t>Click icon to add picture then type caption</a:t>
            </a:r>
            <a:endParaRPr lang="en-US" noProof="0" dirty="0"/>
          </a:p>
        </p:txBody>
      </p:sp>
      <p:sp>
        <p:nvSpPr>
          <p:cNvPr id="4" name="Text Placeholder 9">
            <a:extLst>
              <a:ext uri="{FF2B5EF4-FFF2-40B4-BE49-F238E27FC236}">
                <a16:creationId xmlns:a16="http://schemas.microsoft.com/office/drawing/2014/main" id="{97376755-6506-3A47-A30C-B168C41E1F63}"/>
              </a:ext>
            </a:extLst>
          </p:cNvPr>
          <p:cNvSpPr>
            <a:spLocks noGrp="1"/>
          </p:cNvSpPr>
          <p:nvPr>
            <p:ph type="body" sz="quarter" idx="10" hasCustomPrompt="1"/>
          </p:nvPr>
        </p:nvSpPr>
        <p:spPr>
          <a:xfrm>
            <a:off x="614363" y="4785825"/>
            <a:ext cx="7541952" cy="359713"/>
          </a:xfrm>
        </p:spPr>
        <p:txBody>
          <a:bodyPr wrap="none" lIns="0" tIns="0" rIns="14400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800" b="0" baseline="0">
                <a:solidFill>
                  <a:schemeClr val="bg1"/>
                </a:solidFill>
                <a:effectLst>
                  <a:outerShdw blurRad="38100" dist="38100" dir="5400000" algn="t" rotWithShape="0">
                    <a:prstClr val="black">
                      <a:alpha val="90000"/>
                    </a:prstClr>
                  </a:outerShdw>
                </a:effectLst>
              </a:defRPr>
            </a:lvl1pPr>
          </a:lstStyle>
          <a:p>
            <a:pPr lvl="0"/>
            <a:r>
              <a:rPr lang="en-GB" dirty="0"/>
              <a:t>Caption to image and credit to </a:t>
            </a:r>
            <a:r>
              <a:rPr lang="en-GB" dirty="0" err="1"/>
              <a:t>photogragher</a:t>
            </a:r>
            <a:endParaRPr lang="en-GB" dirty="0"/>
          </a:p>
        </p:txBody>
      </p:sp>
    </p:spTree>
    <p:extLst>
      <p:ext uri="{BB962C8B-B14F-4D97-AF65-F5344CB8AC3E}">
        <p14:creationId xmlns:p14="http://schemas.microsoft.com/office/powerpoint/2010/main" val="37739315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ic option 1">
    <p:spTree>
      <p:nvGrpSpPr>
        <p:cNvPr id="1" name=""/>
        <p:cNvGrpSpPr/>
        <p:nvPr/>
      </p:nvGrpSpPr>
      <p:grpSpPr>
        <a:xfrm>
          <a:off x="0" y="0"/>
          <a:ext cx="0" cy="0"/>
          <a:chOff x="0" y="0"/>
          <a:chExt cx="0" cy="0"/>
        </a:xfrm>
      </p:grpSpPr>
      <p:pic>
        <p:nvPicPr>
          <p:cNvPr id="2" name="Picture 6" descr="power point slide images.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52000" y="-198000"/>
            <a:ext cx="9875520" cy="5554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8">
            <a:extLst>
              <a:ext uri="{FF2B5EF4-FFF2-40B4-BE49-F238E27FC236}">
                <a16:creationId xmlns:a16="http://schemas.microsoft.com/office/drawing/2014/main" id="{D34B4136-C7A6-504A-A80F-083D41DED755}"/>
              </a:ext>
            </a:extLst>
          </p:cNvPr>
          <p:cNvSpPr txBox="1">
            <a:spLocks noChangeArrowheads="1"/>
          </p:cNvSpPr>
          <p:nvPr userDrawn="1"/>
        </p:nvSpPr>
        <p:spPr bwMode="auto">
          <a:xfrm>
            <a:off x="611187" y="4824000"/>
            <a:ext cx="7707968" cy="233361"/>
          </a:xfrm>
          <a:prstGeom prst="rect">
            <a:avLst/>
          </a:prstGeom>
          <a:noFill/>
          <a:ln>
            <a:noFill/>
          </a:ln>
        </p:spPr>
        <p:txBody>
          <a:bodyPr wrap="square" lIns="0" tIns="0" rIns="180000" bIns="108000" anchor="b">
            <a:spAutoFit/>
          </a:bodyPr>
          <a:lstStyle>
            <a:lvl1pPr>
              <a:defRPr sz="2400">
                <a:solidFill>
                  <a:schemeClr val="tx1"/>
                </a:solidFill>
                <a:latin typeface="Calibri" charset="0"/>
                <a:ea typeface="ＭＳ Ｐゴシック" charset="0"/>
                <a:cs typeface="ＭＳ Ｐゴシック" charset="0"/>
              </a:defRPr>
            </a:lvl1pPr>
            <a:lvl2pPr marL="37931725" indent="-37474525">
              <a:defRPr sz="24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400">
                <a:solidFill>
                  <a:schemeClr val="tx1"/>
                </a:solidFill>
                <a:latin typeface="Calibri" charset="0"/>
                <a:ea typeface="ＭＳ Ｐゴシック" charset="0"/>
              </a:defRPr>
            </a:lvl4pPr>
            <a:lvl5pPr>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l">
              <a:defRPr/>
            </a:pPr>
            <a:r>
              <a:rPr lang="en-US" sz="1200" baseline="30000" dirty="0">
                <a:solidFill>
                  <a:schemeClr val="bg1"/>
                </a:solidFill>
                <a:effectLst>
                  <a:outerShdw blurRad="38100" dist="38100" dir="5400000" algn="t" rotWithShape="0">
                    <a:prstClr val="black">
                      <a:alpha val="90000"/>
                    </a:prstClr>
                  </a:outerShdw>
                </a:effectLst>
                <a:latin typeface="Arial" charset="0"/>
                <a:cs typeface="Arial" charset="0"/>
              </a:rPr>
              <a:t>Supplying clean water in a displaced peoples camp, Nigeria. Image: Tommy </a:t>
            </a:r>
            <a:r>
              <a:rPr lang="en-US" sz="1200" baseline="30000" dirty="0" err="1">
                <a:solidFill>
                  <a:schemeClr val="bg1"/>
                </a:solidFill>
                <a:effectLst>
                  <a:outerShdw blurRad="38100" dist="38100" dir="5400000" algn="t" rotWithShape="0">
                    <a:prstClr val="black">
                      <a:alpha val="90000"/>
                    </a:prstClr>
                  </a:outerShdw>
                </a:effectLst>
                <a:latin typeface="Arial" charset="0"/>
                <a:cs typeface="Arial" charset="0"/>
              </a:rPr>
              <a:t>Trenchard</a:t>
            </a:r>
            <a:r>
              <a:rPr lang="en-US" sz="1200" baseline="30000" dirty="0">
                <a:solidFill>
                  <a:schemeClr val="bg1"/>
                </a:solidFill>
                <a:effectLst>
                  <a:outerShdw blurRad="38100" dist="38100" dir="5400000" algn="t" rotWithShape="0">
                    <a:prstClr val="black">
                      <a:alpha val="90000"/>
                    </a:prstClr>
                  </a:outerShdw>
                </a:effectLst>
                <a:latin typeface="Arial" charset="0"/>
                <a:cs typeface="Arial" charset="0"/>
              </a:rPr>
              <a:t>/Oxfam</a:t>
            </a:r>
          </a:p>
        </p:txBody>
      </p:sp>
    </p:spTree>
    <p:extLst>
      <p:ext uri="{BB962C8B-B14F-4D97-AF65-F5344CB8AC3E}">
        <p14:creationId xmlns:p14="http://schemas.microsoft.com/office/powerpoint/2010/main" val="1331707758"/>
      </p:ext>
    </p:extLst>
  </p:cSld>
  <p:clrMapOvr>
    <a:masterClrMapping/>
  </p:clrMapOvr>
  <p:extLst>
    <p:ext uri="{DCECCB84-F9BA-43D5-87BE-67443E8EF086}">
      <p15:sldGuideLst xmlns:p15="http://schemas.microsoft.com/office/powerpoint/2012/main">
        <p15:guide id="1" pos="385"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 option 2">
    <p:spTree>
      <p:nvGrpSpPr>
        <p:cNvPr id="1" name=""/>
        <p:cNvGrpSpPr/>
        <p:nvPr/>
      </p:nvGrpSpPr>
      <p:grpSpPr>
        <a:xfrm>
          <a:off x="0" y="0"/>
          <a:ext cx="0" cy="0"/>
          <a:chOff x="0" y="0"/>
          <a:chExt cx="0" cy="0"/>
        </a:xfrm>
      </p:grpSpPr>
      <p:pic>
        <p:nvPicPr>
          <p:cNvPr id="2" name="Picture 3" descr="power point slide images2.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52000" y="-198000"/>
            <a:ext cx="9875520" cy="5554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8">
            <a:extLst>
              <a:ext uri="{FF2B5EF4-FFF2-40B4-BE49-F238E27FC236}">
                <a16:creationId xmlns:a16="http://schemas.microsoft.com/office/drawing/2014/main" id="{2E699663-D3C6-5646-BB97-AF52A714EBF2}"/>
              </a:ext>
            </a:extLst>
          </p:cNvPr>
          <p:cNvSpPr txBox="1">
            <a:spLocks noChangeArrowheads="1"/>
          </p:cNvSpPr>
          <p:nvPr userDrawn="1"/>
        </p:nvSpPr>
        <p:spPr bwMode="auto">
          <a:xfrm>
            <a:off x="611188" y="4824000"/>
            <a:ext cx="5372100" cy="233362"/>
          </a:xfrm>
          <a:prstGeom prst="rect">
            <a:avLst/>
          </a:prstGeom>
          <a:noFill/>
          <a:ln>
            <a:noFill/>
          </a:ln>
        </p:spPr>
        <p:txBody>
          <a:bodyPr lIns="0" tIns="0" rIns="180000" bIns="108000" anchor="b">
            <a:spAutoFit/>
          </a:bodyPr>
          <a:lstStyle>
            <a:lvl1pPr>
              <a:defRPr sz="2400">
                <a:solidFill>
                  <a:schemeClr val="tx1"/>
                </a:solidFill>
                <a:latin typeface="Calibri" charset="0"/>
                <a:ea typeface="ＭＳ Ｐゴシック" charset="0"/>
                <a:cs typeface="ＭＳ Ｐゴシック" charset="0"/>
              </a:defRPr>
            </a:lvl1pPr>
            <a:lvl2pPr marL="37931725" indent="-37474525">
              <a:defRPr sz="24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400">
                <a:solidFill>
                  <a:schemeClr val="tx1"/>
                </a:solidFill>
                <a:latin typeface="Calibri" charset="0"/>
                <a:ea typeface="ＭＳ Ｐゴシック" charset="0"/>
              </a:defRPr>
            </a:lvl4pPr>
            <a:lvl5pPr>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l">
              <a:defRPr/>
            </a:pPr>
            <a:r>
              <a:rPr lang="en-US" sz="1200" baseline="30000" dirty="0">
                <a:solidFill>
                  <a:schemeClr val="bg1"/>
                </a:solidFill>
                <a:effectLst>
                  <a:outerShdw blurRad="38100" dist="38100" dir="5400000" algn="t" rotWithShape="0">
                    <a:prstClr val="black">
                      <a:alpha val="90000"/>
                    </a:prstClr>
                  </a:outerShdw>
                </a:effectLst>
                <a:latin typeface="Arial" charset="0"/>
                <a:cs typeface="Arial" charset="0"/>
              </a:rPr>
              <a:t>Supporting displaced families with water and sanitation in Iraq. Image: Tommy </a:t>
            </a:r>
            <a:r>
              <a:rPr lang="en-US" sz="1200" baseline="30000" dirty="0" err="1">
                <a:solidFill>
                  <a:schemeClr val="bg1"/>
                </a:solidFill>
                <a:effectLst>
                  <a:outerShdw blurRad="38100" dist="38100" dir="5400000" algn="t" rotWithShape="0">
                    <a:prstClr val="black">
                      <a:alpha val="90000"/>
                    </a:prstClr>
                  </a:outerShdw>
                </a:effectLst>
                <a:latin typeface="Arial" charset="0"/>
                <a:cs typeface="Arial" charset="0"/>
              </a:rPr>
              <a:t>Trenchard</a:t>
            </a:r>
            <a:r>
              <a:rPr lang="en-US" sz="1200" baseline="30000" dirty="0">
                <a:solidFill>
                  <a:schemeClr val="bg1"/>
                </a:solidFill>
                <a:effectLst>
                  <a:outerShdw blurRad="38100" dist="38100" dir="5400000" algn="t" rotWithShape="0">
                    <a:prstClr val="black">
                      <a:alpha val="90000"/>
                    </a:prstClr>
                  </a:outerShdw>
                </a:effectLst>
                <a:latin typeface="Arial" charset="0"/>
                <a:cs typeface="Arial" charset="0"/>
              </a:rPr>
              <a:t>/Oxfam</a:t>
            </a:r>
          </a:p>
        </p:txBody>
      </p:sp>
    </p:spTree>
    <p:extLst>
      <p:ext uri="{BB962C8B-B14F-4D97-AF65-F5344CB8AC3E}">
        <p14:creationId xmlns:p14="http://schemas.microsoft.com/office/powerpoint/2010/main" val="28638308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 option 3">
    <p:spTree>
      <p:nvGrpSpPr>
        <p:cNvPr id="1" name=""/>
        <p:cNvGrpSpPr/>
        <p:nvPr/>
      </p:nvGrpSpPr>
      <p:grpSpPr>
        <a:xfrm>
          <a:off x="0" y="0"/>
          <a:ext cx="0" cy="0"/>
          <a:chOff x="0" y="0"/>
          <a:chExt cx="0" cy="0"/>
        </a:xfrm>
      </p:grpSpPr>
      <p:pic>
        <p:nvPicPr>
          <p:cNvPr id="2" name="Picture 3" descr="power point slide images3.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52000" y="-198000"/>
            <a:ext cx="9875520" cy="5554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8">
            <a:extLst>
              <a:ext uri="{FF2B5EF4-FFF2-40B4-BE49-F238E27FC236}">
                <a16:creationId xmlns:a16="http://schemas.microsoft.com/office/drawing/2014/main" id="{7BCE064A-441C-754C-8387-D13ECA5F07D0}"/>
              </a:ext>
            </a:extLst>
          </p:cNvPr>
          <p:cNvSpPr txBox="1">
            <a:spLocks noChangeArrowheads="1"/>
          </p:cNvSpPr>
          <p:nvPr userDrawn="1"/>
        </p:nvSpPr>
        <p:spPr bwMode="auto">
          <a:xfrm>
            <a:off x="611188" y="4824000"/>
            <a:ext cx="5372100" cy="233362"/>
          </a:xfrm>
          <a:prstGeom prst="rect">
            <a:avLst/>
          </a:prstGeom>
          <a:noFill/>
          <a:ln>
            <a:noFill/>
          </a:ln>
        </p:spPr>
        <p:txBody>
          <a:bodyPr lIns="0" tIns="0" rIns="180000" bIns="108000" anchor="b">
            <a:spAutoFit/>
          </a:bodyPr>
          <a:lstStyle>
            <a:lvl1pPr>
              <a:defRPr sz="2400">
                <a:solidFill>
                  <a:schemeClr val="tx1"/>
                </a:solidFill>
                <a:latin typeface="Calibri" charset="0"/>
                <a:ea typeface="ＭＳ Ｐゴシック" charset="0"/>
                <a:cs typeface="ＭＳ Ｐゴシック" charset="0"/>
              </a:defRPr>
            </a:lvl1pPr>
            <a:lvl2pPr marL="37931725" indent="-37474525">
              <a:defRPr sz="24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400">
                <a:solidFill>
                  <a:schemeClr val="tx1"/>
                </a:solidFill>
                <a:latin typeface="Calibri" charset="0"/>
                <a:ea typeface="ＭＳ Ｐゴシック" charset="0"/>
              </a:defRPr>
            </a:lvl4pPr>
            <a:lvl5pPr>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l">
              <a:defRPr/>
            </a:pPr>
            <a:r>
              <a:rPr lang="en-US" sz="1200" baseline="30000" dirty="0">
                <a:solidFill>
                  <a:schemeClr val="bg1"/>
                </a:solidFill>
                <a:effectLst>
                  <a:outerShdw blurRad="38100" dist="38100" dir="5400000" algn="t" rotWithShape="0">
                    <a:prstClr val="black">
                      <a:alpha val="90000"/>
                    </a:prstClr>
                  </a:outerShdw>
                </a:effectLst>
                <a:latin typeface="Arial" charset="0"/>
                <a:cs typeface="Arial" charset="0"/>
              </a:rPr>
              <a:t>Distributing food parcels to Rohingya refugees in Bangladesh. Image: Tommy </a:t>
            </a:r>
            <a:r>
              <a:rPr lang="en-US" sz="1200" baseline="30000" dirty="0" err="1">
                <a:solidFill>
                  <a:schemeClr val="bg1"/>
                </a:solidFill>
                <a:effectLst>
                  <a:outerShdw blurRad="38100" dist="38100" dir="5400000" algn="t" rotWithShape="0">
                    <a:prstClr val="black">
                      <a:alpha val="90000"/>
                    </a:prstClr>
                  </a:outerShdw>
                </a:effectLst>
                <a:latin typeface="Arial" charset="0"/>
                <a:cs typeface="Arial" charset="0"/>
              </a:rPr>
              <a:t>Trenchard</a:t>
            </a:r>
            <a:r>
              <a:rPr lang="en-US" sz="1200" baseline="30000" dirty="0">
                <a:solidFill>
                  <a:schemeClr val="bg1"/>
                </a:solidFill>
                <a:effectLst>
                  <a:outerShdw blurRad="38100" dist="38100" dir="5400000" algn="t" rotWithShape="0">
                    <a:prstClr val="black">
                      <a:alpha val="90000"/>
                    </a:prstClr>
                  </a:outerShdw>
                </a:effectLst>
                <a:latin typeface="Arial" charset="0"/>
                <a:cs typeface="Arial" charset="0"/>
              </a:rPr>
              <a:t>/Oxfam</a:t>
            </a:r>
          </a:p>
        </p:txBody>
      </p:sp>
    </p:spTree>
    <p:extLst>
      <p:ext uri="{BB962C8B-B14F-4D97-AF65-F5344CB8AC3E}">
        <p14:creationId xmlns:p14="http://schemas.microsoft.com/office/powerpoint/2010/main" val="905036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 option 4">
    <p:spTree>
      <p:nvGrpSpPr>
        <p:cNvPr id="1" name=""/>
        <p:cNvGrpSpPr/>
        <p:nvPr/>
      </p:nvGrpSpPr>
      <p:grpSpPr>
        <a:xfrm>
          <a:off x="0" y="0"/>
          <a:ext cx="0" cy="0"/>
          <a:chOff x="0" y="0"/>
          <a:chExt cx="0" cy="0"/>
        </a:xfrm>
      </p:grpSpPr>
      <p:pic>
        <p:nvPicPr>
          <p:cNvPr id="2" name="Picture 3" descr="power point slide images4.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52000" y="-198000"/>
            <a:ext cx="9875520" cy="5554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8">
            <a:extLst>
              <a:ext uri="{FF2B5EF4-FFF2-40B4-BE49-F238E27FC236}">
                <a16:creationId xmlns:a16="http://schemas.microsoft.com/office/drawing/2014/main" id="{9D22DAA8-9F4A-494D-9AFA-E50E6B5A380D}"/>
              </a:ext>
            </a:extLst>
          </p:cNvPr>
          <p:cNvSpPr txBox="1">
            <a:spLocks noChangeArrowheads="1"/>
          </p:cNvSpPr>
          <p:nvPr userDrawn="1"/>
        </p:nvSpPr>
        <p:spPr bwMode="auto">
          <a:xfrm>
            <a:off x="611188" y="4825197"/>
            <a:ext cx="5372100" cy="232165"/>
          </a:xfrm>
          <a:prstGeom prst="rect">
            <a:avLst/>
          </a:prstGeom>
          <a:noFill/>
          <a:ln w="3175">
            <a:noFill/>
          </a:ln>
          <a:effectLst/>
        </p:spPr>
        <p:txBody>
          <a:bodyPr lIns="0" tIns="0" rIns="180000" bIns="108000" anchor="b">
            <a:spAutoFit/>
          </a:bodyPr>
          <a:lstStyle>
            <a:lvl1pPr>
              <a:defRPr sz="2400">
                <a:solidFill>
                  <a:schemeClr val="tx1"/>
                </a:solidFill>
                <a:latin typeface="Calibri" charset="0"/>
                <a:ea typeface="ＭＳ Ｐゴシック" charset="0"/>
                <a:cs typeface="ＭＳ Ｐゴシック" charset="0"/>
              </a:defRPr>
            </a:lvl1pPr>
            <a:lvl2pPr marL="37931725" indent="-37474525">
              <a:defRPr sz="24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400">
                <a:solidFill>
                  <a:schemeClr val="tx1"/>
                </a:solidFill>
                <a:latin typeface="Calibri" charset="0"/>
                <a:ea typeface="ＭＳ Ｐゴシック" charset="0"/>
              </a:defRPr>
            </a:lvl4pPr>
            <a:lvl5pPr>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l">
              <a:defRPr/>
            </a:pPr>
            <a:r>
              <a:rPr lang="en-US" sz="1200" baseline="30000" dirty="0">
                <a:solidFill>
                  <a:schemeClr val="bg1"/>
                </a:solidFill>
                <a:effectLst>
                  <a:outerShdw blurRad="38100" dist="38100" dir="5400000" algn="t" rotWithShape="0">
                    <a:schemeClr val="tx1">
                      <a:alpha val="90000"/>
                    </a:schemeClr>
                  </a:outerShdw>
                </a:effectLst>
                <a:latin typeface="Arial" charset="0"/>
                <a:cs typeface="Arial" charset="0"/>
              </a:rPr>
              <a:t>Rebuilding the </a:t>
            </a:r>
            <a:r>
              <a:rPr lang="en-US" sz="1200" baseline="30000" dirty="0" err="1">
                <a:solidFill>
                  <a:schemeClr val="bg1"/>
                </a:solidFill>
                <a:effectLst>
                  <a:outerShdw blurRad="38100" dist="38100" dir="5400000" algn="t" rotWithShape="0">
                    <a:schemeClr val="tx1">
                      <a:alpha val="90000"/>
                    </a:schemeClr>
                  </a:outerShdw>
                </a:effectLst>
                <a:latin typeface="Arial" charset="0"/>
                <a:cs typeface="Arial" charset="0"/>
              </a:rPr>
              <a:t>Saadiya</a:t>
            </a:r>
            <a:r>
              <a:rPr lang="en-US" sz="1200" baseline="30000" dirty="0">
                <a:solidFill>
                  <a:schemeClr val="bg1"/>
                </a:solidFill>
                <a:effectLst>
                  <a:outerShdw blurRad="38100" dist="38100" dir="5400000" algn="t" rotWithShape="0">
                    <a:schemeClr val="tx1">
                      <a:alpha val="90000"/>
                    </a:schemeClr>
                  </a:outerShdw>
                </a:effectLst>
                <a:latin typeface="Arial" charset="0"/>
                <a:cs typeface="Arial" charset="0"/>
              </a:rPr>
              <a:t> water system in Iraq after ISIS left. Image: Tommy </a:t>
            </a:r>
            <a:r>
              <a:rPr lang="en-US" sz="1200" baseline="30000" dirty="0" err="1">
                <a:solidFill>
                  <a:schemeClr val="bg1"/>
                </a:solidFill>
                <a:effectLst>
                  <a:outerShdw blurRad="38100" dist="38100" dir="5400000" algn="t" rotWithShape="0">
                    <a:schemeClr val="tx1">
                      <a:alpha val="90000"/>
                    </a:schemeClr>
                  </a:outerShdw>
                </a:effectLst>
                <a:latin typeface="Arial" charset="0"/>
                <a:cs typeface="Arial" charset="0"/>
              </a:rPr>
              <a:t>Trenchard</a:t>
            </a:r>
            <a:r>
              <a:rPr lang="en-US" sz="1200" baseline="30000" dirty="0">
                <a:solidFill>
                  <a:schemeClr val="bg1"/>
                </a:solidFill>
                <a:effectLst>
                  <a:outerShdw blurRad="38100" dist="38100" dir="5400000" algn="t" rotWithShape="0">
                    <a:schemeClr val="tx1">
                      <a:alpha val="90000"/>
                    </a:schemeClr>
                  </a:outerShdw>
                </a:effectLst>
                <a:latin typeface="Arial" charset="0"/>
                <a:cs typeface="Arial" charset="0"/>
              </a:rPr>
              <a:t>/Oxfam</a:t>
            </a:r>
          </a:p>
        </p:txBody>
      </p:sp>
    </p:spTree>
    <p:extLst>
      <p:ext uri="{BB962C8B-B14F-4D97-AF65-F5344CB8AC3E}">
        <p14:creationId xmlns:p14="http://schemas.microsoft.com/office/powerpoint/2010/main" val="38926110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ic option 5">
    <p:spTree>
      <p:nvGrpSpPr>
        <p:cNvPr id="1" name=""/>
        <p:cNvGrpSpPr/>
        <p:nvPr/>
      </p:nvGrpSpPr>
      <p:grpSpPr>
        <a:xfrm>
          <a:off x="0" y="0"/>
          <a:ext cx="0" cy="0"/>
          <a:chOff x="0" y="0"/>
          <a:chExt cx="0" cy="0"/>
        </a:xfrm>
      </p:grpSpPr>
      <p:pic>
        <p:nvPicPr>
          <p:cNvPr id="2" name="Picture 6" descr="power point slide images5.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52000" y="-198000"/>
            <a:ext cx="9875520" cy="5554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8">
            <a:extLst>
              <a:ext uri="{FF2B5EF4-FFF2-40B4-BE49-F238E27FC236}">
                <a16:creationId xmlns:a16="http://schemas.microsoft.com/office/drawing/2014/main" id="{F0078BEE-D78A-9C4A-8605-07EBEFF26585}"/>
              </a:ext>
            </a:extLst>
          </p:cNvPr>
          <p:cNvSpPr txBox="1">
            <a:spLocks noChangeArrowheads="1"/>
          </p:cNvSpPr>
          <p:nvPr userDrawn="1"/>
        </p:nvSpPr>
        <p:spPr bwMode="auto">
          <a:xfrm>
            <a:off x="611188" y="4825197"/>
            <a:ext cx="7133077" cy="232165"/>
          </a:xfrm>
          <a:prstGeom prst="rect">
            <a:avLst/>
          </a:prstGeom>
          <a:noFill/>
          <a:ln>
            <a:noFill/>
          </a:ln>
        </p:spPr>
        <p:txBody>
          <a:bodyPr wrap="square" lIns="0" tIns="0" rIns="180000" bIns="108000" anchor="b">
            <a:spAutoFit/>
          </a:bodyPr>
          <a:lstStyle>
            <a:lvl1pPr>
              <a:defRPr sz="2400">
                <a:solidFill>
                  <a:schemeClr val="tx1"/>
                </a:solidFill>
                <a:latin typeface="Calibri" charset="0"/>
                <a:ea typeface="ＭＳ Ｐゴシック" charset="0"/>
                <a:cs typeface="ＭＳ Ｐゴシック" charset="0"/>
              </a:defRPr>
            </a:lvl1pPr>
            <a:lvl2pPr marL="37931725" indent="-37474525">
              <a:defRPr sz="24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400">
                <a:solidFill>
                  <a:schemeClr val="tx1"/>
                </a:solidFill>
                <a:latin typeface="Calibri" charset="0"/>
                <a:ea typeface="ＭＳ Ｐゴシック" charset="0"/>
              </a:defRPr>
            </a:lvl4pPr>
            <a:lvl5pPr>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l">
              <a:defRPr/>
            </a:pPr>
            <a:r>
              <a:rPr lang="en-US" sz="1200" baseline="30000" dirty="0">
                <a:solidFill>
                  <a:schemeClr val="bg1"/>
                </a:solidFill>
                <a:effectLst>
                  <a:outerShdw blurRad="38100" dist="38100" dir="5400000" algn="t" rotWithShape="0">
                    <a:prstClr val="black">
                      <a:alpha val="90000"/>
                    </a:prstClr>
                  </a:outerShdw>
                </a:effectLst>
                <a:latin typeface="Arial" charset="0"/>
                <a:cs typeface="Arial" charset="0"/>
              </a:rPr>
              <a:t>The supply </a:t>
            </a:r>
            <a:r>
              <a:rPr lang="en-US" sz="1200" baseline="30000" dirty="0" err="1">
                <a:solidFill>
                  <a:schemeClr val="bg1"/>
                </a:solidFill>
                <a:effectLst>
                  <a:outerShdw blurRad="38100" dist="38100" dir="5400000" algn="t" rotWithShape="0">
                    <a:prstClr val="black">
                      <a:alpha val="90000"/>
                    </a:prstClr>
                  </a:outerShdw>
                </a:effectLst>
                <a:latin typeface="Arial" charset="0"/>
                <a:cs typeface="Arial" charset="0"/>
              </a:rPr>
              <a:t>centre</a:t>
            </a:r>
            <a:r>
              <a:rPr lang="en-US" sz="1200" baseline="30000" dirty="0">
                <a:solidFill>
                  <a:schemeClr val="bg1"/>
                </a:solidFill>
                <a:effectLst>
                  <a:outerShdw blurRad="38100" dist="38100" dir="5400000" algn="t" rotWithShape="0">
                    <a:prstClr val="black">
                      <a:alpha val="90000"/>
                    </a:prstClr>
                  </a:outerShdw>
                </a:effectLst>
                <a:latin typeface="Arial" charset="0"/>
                <a:cs typeface="Arial" charset="0"/>
              </a:rPr>
              <a:t> in Bicester ready to respond  with equipment to get clean water back up and running Image: Phil Kirk/Oxfam</a:t>
            </a:r>
          </a:p>
        </p:txBody>
      </p:sp>
    </p:spTree>
    <p:extLst>
      <p:ext uri="{BB962C8B-B14F-4D97-AF65-F5344CB8AC3E}">
        <p14:creationId xmlns:p14="http://schemas.microsoft.com/office/powerpoint/2010/main" val="22820244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 option 6">
    <p:spTree>
      <p:nvGrpSpPr>
        <p:cNvPr id="1" name=""/>
        <p:cNvGrpSpPr/>
        <p:nvPr/>
      </p:nvGrpSpPr>
      <p:grpSpPr>
        <a:xfrm>
          <a:off x="0" y="0"/>
          <a:ext cx="0" cy="0"/>
          <a:chOff x="0" y="0"/>
          <a:chExt cx="0" cy="0"/>
        </a:xfrm>
      </p:grpSpPr>
      <p:pic>
        <p:nvPicPr>
          <p:cNvPr id="2" name="Picture 6" descr="power point slide images6.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52000" y="-198000"/>
            <a:ext cx="9875520" cy="5554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8">
            <a:extLst>
              <a:ext uri="{FF2B5EF4-FFF2-40B4-BE49-F238E27FC236}">
                <a16:creationId xmlns:a16="http://schemas.microsoft.com/office/drawing/2014/main" id="{BA18274C-693E-1044-B923-B6017422D1A1}"/>
              </a:ext>
            </a:extLst>
          </p:cNvPr>
          <p:cNvSpPr txBox="1">
            <a:spLocks noChangeArrowheads="1"/>
          </p:cNvSpPr>
          <p:nvPr userDrawn="1"/>
        </p:nvSpPr>
        <p:spPr bwMode="auto">
          <a:xfrm>
            <a:off x="611188" y="4825197"/>
            <a:ext cx="7379261" cy="232165"/>
          </a:xfrm>
          <a:prstGeom prst="rect">
            <a:avLst/>
          </a:prstGeom>
          <a:noFill/>
          <a:ln>
            <a:noFill/>
          </a:ln>
        </p:spPr>
        <p:txBody>
          <a:bodyPr wrap="square" lIns="0" tIns="0" rIns="180000" bIns="108000" anchor="b">
            <a:spAutoFit/>
          </a:bodyPr>
          <a:lstStyle>
            <a:lvl1pPr>
              <a:defRPr sz="2400">
                <a:solidFill>
                  <a:schemeClr val="tx1"/>
                </a:solidFill>
                <a:latin typeface="Calibri" charset="0"/>
                <a:ea typeface="ＭＳ Ｐゴシック" charset="0"/>
                <a:cs typeface="ＭＳ Ｐゴシック" charset="0"/>
              </a:defRPr>
            </a:lvl1pPr>
            <a:lvl2pPr marL="37931725" indent="-37474525">
              <a:defRPr sz="24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400">
                <a:solidFill>
                  <a:schemeClr val="tx1"/>
                </a:solidFill>
                <a:latin typeface="Calibri" charset="0"/>
                <a:ea typeface="ＭＳ Ｐゴシック" charset="0"/>
              </a:defRPr>
            </a:lvl4pPr>
            <a:lvl5pPr>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algn="l">
              <a:defRPr/>
            </a:pPr>
            <a:r>
              <a:rPr lang="en-US" sz="1200" baseline="30000" dirty="0">
                <a:solidFill>
                  <a:schemeClr val="bg1"/>
                </a:solidFill>
                <a:effectLst>
                  <a:outerShdw blurRad="38100" dist="38100" dir="5400000" algn="t" rotWithShape="0">
                    <a:prstClr val="black">
                      <a:alpha val="90000"/>
                    </a:prstClr>
                  </a:outerShdw>
                </a:effectLst>
                <a:latin typeface="Arial" charset="0"/>
                <a:cs typeface="Arial" charset="0"/>
              </a:rPr>
              <a:t>Employing local people to help rebuild their communities after the Nepal earthquake. Image: Kieran Doherty/Oxfam</a:t>
            </a:r>
          </a:p>
        </p:txBody>
      </p:sp>
    </p:spTree>
    <p:extLst>
      <p:ext uri="{BB962C8B-B14F-4D97-AF65-F5344CB8AC3E}">
        <p14:creationId xmlns:p14="http://schemas.microsoft.com/office/powerpoint/2010/main" val="901368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esentation Title_White BG">
    <p:spTree>
      <p:nvGrpSpPr>
        <p:cNvPr id="1" name=""/>
        <p:cNvGrpSpPr/>
        <p:nvPr/>
      </p:nvGrpSpPr>
      <p:grpSpPr>
        <a:xfrm>
          <a:off x="0" y="0"/>
          <a:ext cx="0" cy="0"/>
          <a:chOff x="0" y="0"/>
          <a:chExt cx="0" cy="0"/>
        </a:xfrm>
      </p:grpSpPr>
      <p:pic>
        <p:nvPicPr>
          <p:cNvPr id="4" name="Content Placeholder 3"/>
          <p:cNvPicPr>
            <a:picLocks noChangeAspect="1"/>
          </p:cNvPicPr>
          <p:nvPr userDrawn="1"/>
        </p:nvPicPr>
        <p:blipFill>
          <a:blip>
            <a:extLst>
              <a:ext uri="{28A0092B-C50C-407E-A947-70E740481C1C}">
                <a14:useLocalDpi xmlns:a14="http://schemas.microsoft.com/office/drawing/2010/main" val="0"/>
              </a:ext>
            </a:extLst>
          </a:blip>
          <a:srcRect/>
          <a:stretch>
            <a:fillRect/>
          </a:stretch>
        </p:blipFill>
        <p:spPr bwMode="auto">
          <a:xfrm>
            <a:off x="5513388" y="3165475"/>
            <a:ext cx="3798887" cy="183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66"/>
          <p:cNvGrpSpPr>
            <a:grpSpLocks noChangeAspect="1"/>
          </p:cNvGrpSpPr>
          <p:nvPr userDrawn="1"/>
        </p:nvGrpSpPr>
        <p:grpSpPr bwMode="auto">
          <a:xfrm>
            <a:off x="5575721" y="3219978"/>
            <a:ext cx="3233738" cy="1555750"/>
            <a:chOff x="97" y="2121"/>
            <a:chExt cx="914" cy="440"/>
          </a:xfrm>
        </p:grpSpPr>
        <p:sp>
          <p:nvSpPr>
            <p:cNvPr id="6" name="AutoShape 65"/>
            <p:cNvSpPr>
              <a:spLocks noChangeAspect="1" noChangeArrowheads="1" noTextEdit="1"/>
            </p:cNvSpPr>
            <p:nvPr/>
          </p:nvSpPr>
          <p:spPr bwMode="auto">
            <a:xfrm>
              <a:off x="97" y="2121"/>
              <a:ext cx="912" cy="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 name="Rectangle 67">
              <a:extLst>
                <a:ext uri="{FF2B5EF4-FFF2-40B4-BE49-F238E27FC236}">
                  <a16:creationId xmlns:a16="http://schemas.microsoft.com/office/drawing/2014/main" id="{536D5DA6-B8BB-E94B-902B-4AC26918BAAD}"/>
                </a:ext>
              </a:extLst>
            </p:cNvPr>
            <p:cNvSpPr>
              <a:spLocks noChangeArrowheads="1"/>
            </p:cNvSpPr>
            <p:nvPr/>
          </p:nvSpPr>
          <p:spPr bwMode="auto">
            <a:xfrm>
              <a:off x="99" y="2121"/>
              <a:ext cx="912" cy="44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ＭＳ Ｐゴシック" panose="020B0600070205080204" pitchFamily="34" charset="-128"/>
                </a:defRPr>
              </a:lvl1pPr>
              <a:lvl2pPr marL="742950" indent="-285750">
                <a:defRPr sz="2400">
                  <a:solidFill>
                    <a:schemeClr val="tx1"/>
                  </a:solidFill>
                  <a:latin typeface="Calibri" panose="020F0502020204030204" pitchFamily="34" charset="0"/>
                  <a:ea typeface="ＭＳ Ｐゴシック" panose="020B0600070205080204" pitchFamily="34" charset="-128"/>
                </a:defRPr>
              </a:lvl2pPr>
              <a:lvl3pPr marL="1143000" indent="-228600">
                <a:defRPr sz="2400">
                  <a:solidFill>
                    <a:schemeClr val="tx1"/>
                  </a:solidFill>
                  <a:latin typeface="Calibri" panose="020F0502020204030204" pitchFamily="34" charset="0"/>
                  <a:ea typeface="ＭＳ Ｐゴシック" panose="020B0600070205080204" pitchFamily="34" charset="-128"/>
                </a:defRPr>
              </a:lvl3pPr>
              <a:lvl4pPr marL="1600200" indent="-228600">
                <a:defRPr sz="2400">
                  <a:solidFill>
                    <a:schemeClr val="tx1"/>
                  </a:solidFill>
                  <a:latin typeface="Calibri" panose="020F0502020204030204" pitchFamily="34" charset="0"/>
                  <a:ea typeface="ＭＳ Ｐゴシック" panose="020B0600070205080204" pitchFamily="34" charset="-128"/>
                </a:defRPr>
              </a:lvl4pPr>
              <a:lvl5pPr marL="2057400" indent="-228600">
                <a:defRPr sz="2400">
                  <a:solidFill>
                    <a:schemeClr val="tx1"/>
                  </a:solidFill>
                  <a:latin typeface="Calibri" panose="020F0502020204030204" pitchFamily="34" charset="0"/>
                  <a:ea typeface="ＭＳ Ｐゴシック" panose="020B0600070205080204" pitchFamily="34" charset="-128"/>
                </a:defRPr>
              </a:lvl5pPr>
              <a:lvl6pPr marL="25146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defRPr/>
              </a:pPr>
              <a:endParaRPr lang="en-GB" altLang="en-US" sz="1800">
                <a:cs typeface="+mn-cs"/>
              </a:endParaRPr>
            </a:p>
          </p:txBody>
        </p:sp>
        <p:sp>
          <p:nvSpPr>
            <p:cNvPr id="8" name="Freeform 68"/>
            <p:cNvSpPr>
              <a:spLocks/>
            </p:cNvSpPr>
            <p:nvPr/>
          </p:nvSpPr>
          <p:spPr bwMode="auto">
            <a:xfrm>
              <a:off x="562" y="2182"/>
              <a:ext cx="53" cy="52"/>
            </a:xfrm>
            <a:custGeom>
              <a:avLst/>
              <a:gdLst>
                <a:gd name="T0" fmla="*/ 0 w 234"/>
                <a:gd name="T1" fmla="*/ 0 h 225"/>
                <a:gd name="T2" fmla="*/ 0 w 234"/>
                <a:gd name="T3" fmla="*/ 0 h 225"/>
                <a:gd name="T4" fmla="*/ 0 w 234"/>
                <a:gd name="T5" fmla="*/ 0 h 225"/>
                <a:gd name="T6" fmla="*/ 0 w 234"/>
                <a:gd name="T7" fmla="*/ 0 h 225"/>
                <a:gd name="T8" fmla="*/ 0 w 234"/>
                <a:gd name="T9" fmla="*/ 0 h 225"/>
                <a:gd name="T10" fmla="*/ 0 w 234"/>
                <a:gd name="T11" fmla="*/ 0 h 225"/>
                <a:gd name="T12" fmla="*/ 0 w 234"/>
                <a:gd name="T13" fmla="*/ 0 h 225"/>
                <a:gd name="T14" fmla="*/ 0 w 234"/>
                <a:gd name="T15" fmla="*/ 0 h 225"/>
                <a:gd name="T16" fmla="*/ 0 w 234"/>
                <a:gd name="T17" fmla="*/ 0 h 225"/>
                <a:gd name="T18" fmla="*/ 0 w 234"/>
                <a:gd name="T19" fmla="*/ 0 h 225"/>
                <a:gd name="T20" fmla="*/ 0 w 234"/>
                <a:gd name="T21" fmla="*/ 0 h 225"/>
                <a:gd name="T22" fmla="*/ 0 w 234"/>
                <a:gd name="T23" fmla="*/ 0 h 225"/>
                <a:gd name="T24" fmla="*/ 0 w 234"/>
                <a:gd name="T25" fmla="*/ 0 h 225"/>
                <a:gd name="T26" fmla="*/ 0 w 234"/>
                <a:gd name="T27" fmla="*/ 0 h 2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34" h="225">
                  <a:moveTo>
                    <a:pt x="75" y="225"/>
                  </a:moveTo>
                  <a:lnTo>
                    <a:pt x="117" y="51"/>
                  </a:lnTo>
                  <a:lnTo>
                    <a:pt x="158" y="225"/>
                  </a:lnTo>
                  <a:lnTo>
                    <a:pt x="187" y="225"/>
                  </a:lnTo>
                  <a:lnTo>
                    <a:pt x="234" y="0"/>
                  </a:lnTo>
                  <a:lnTo>
                    <a:pt x="209" y="0"/>
                  </a:lnTo>
                  <a:lnTo>
                    <a:pt x="171" y="187"/>
                  </a:lnTo>
                  <a:lnTo>
                    <a:pt x="128" y="0"/>
                  </a:lnTo>
                  <a:lnTo>
                    <a:pt x="105" y="0"/>
                  </a:lnTo>
                  <a:lnTo>
                    <a:pt x="62" y="188"/>
                  </a:lnTo>
                  <a:lnTo>
                    <a:pt x="24" y="0"/>
                  </a:lnTo>
                  <a:lnTo>
                    <a:pt x="0" y="0"/>
                  </a:lnTo>
                  <a:lnTo>
                    <a:pt x="46" y="225"/>
                  </a:lnTo>
                  <a:lnTo>
                    <a:pt x="75" y="2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69"/>
            <p:cNvSpPr>
              <a:spLocks/>
            </p:cNvSpPr>
            <p:nvPr/>
          </p:nvSpPr>
          <p:spPr bwMode="auto">
            <a:xfrm>
              <a:off x="631" y="2182"/>
              <a:ext cx="27" cy="52"/>
            </a:xfrm>
            <a:custGeom>
              <a:avLst/>
              <a:gdLst>
                <a:gd name="T0" fmla="*/ 0 w 122"/>
                <a:gd name="T1" fmla="*/ 0 h 225"/>
                <a:gd name="T2" fmla="*/ 0 w 122"/>
                <a:gd name="T3" fmla="*/ 0 h 225"/>
                <a:gd name="T4" fmla="*/ 0 w 122"/>
                <a:gd name="T5" fmla="*/ 0 h 225"/>
                <a:gd name="T6" fmla="*/ 0 w 122"/>
                <a:gd name="T7" fmla="*/ 0 h 225"/>
                <a:gd name="T8" fmla="*/ 0 w 122"/>
                <a:gd name="T9" fmla="*/ 0 h 225"/>
                <a:gd name="T10" fmla="*/ 0 w 122"/>
                <a:gd name="T11" fmla="*/ 0 h 225"/>
                <a:gd name="T12" fmla="*/ 0 w 122"/>
                <a:gd name="T13" fmla="*/ 0 h 225"/>
                <a:gd name="T14" fmla="*/ 0 w 122"/>
                <a:gd name="T15" fmla="*/ 0 h 225"/>
                <a:gd name="T16" fmla="*/ 0 w 122"/>
                <a:gd name="T17" fmla="*/ 0 h 225"/>
                <a:gd name="T18" fmla="*/ 0 w 122"/>
                <a:gd name="T19" fmla="*/ 0 h 225"/>
                <a:gd name="T20" fmla="*/ 0 w 122"/>
                <a:gd name="T21" fmla="*/ 0 h 225"/>
                <a:gd name="T22" fmla="*/ 0 w 122"/>
                <a:gd name="T23" fmla="*/ 0 h 225"/>
                <a:gd name="T24" fmla="*/ 0 w 122"/>
                <a:gd name="T25" fmla="*/ 0 h 2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2" h="225">
                  <a:moveTo>
                    <a:pt x="122" y="201"/>
                  </a:moveTo>
                  <a:lnTo>
                    <a:pt x="24" y="201"/>
                  </a:lnTo>
                  <a:lnTo>
                    <a:pt x="24" y="118"/>
                  </a:lnTo>
                  <a:lnTo>
                    <a:pt x="114" y="118"/>
                  </a:lnTo>
                  <a:lnTo>
                    <a:pt x="114" y="94"/>
                  </a:lnTo>
                  <a:lnTo>
                    <a:pt x="24" y="94"/>
                  </a:lnTo>
                  <a:lnTo>
                    <a:pt x="24" y="24"/>
                  </a:lnTo>
                  <a:lnTo>
                    <a:pt x="122" y="24"/>
                  </a:lnTo>
                  <a:lnTo>
                    <a:pt x="122" y="0"/>
                  </a:lnTo>
                  <a:lnTo>
                    <a:pt x="0" y="0"/>
                  </a:lnTo>
                  <a:lnTo>
                    <a:pt x="0" y="225"/>
                  </a:lnTo>
                  <a:lnTo>
                    <a:pt x="122" y="225"/>
                  </a:lnTo>
                  <a:lnTo>
                    <a:pt x="122"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70"/>
            <p:cNvSpPr>
              <a:spLocks/>
            </p:cNvSpPr>
            <p:nvPr/>
          </p:nvSpPr>
          <p:spPr bwMode="auto">
            <a:xfrm>
              <a:off x="561" y="2248"/>
              <a:ext cx="54" cy="52"/>
            </a:xfrm>
            <a:custGeom>
              <a:avLst/>
              <a:gdLst>
                <a:gd name="T0" fmla="*/ 0 w 238"/>
                <a:gd name="T1" fmla="*/ 0 h 225"/>
                <a:gd name="T2" fmla="*/ 0 w 238"/>
                <a:gd name="T3" fmla="*/ 0 h 225"/>
                <a:gd name="T4" fmla="*/ 0 w 238"/>
                <a:gd name="T5" fmla="*/ 0 h 225"/>
                <a:gd name="T6" fmla="*/ 0 w 238"/>
                <a:gd name="T7" fmla="*/ 0 h 225"/>
                <a:gd name="T8" fmla="*/ 0 w 238"/>
                <a:gd name="T9" fmla="*/ 0 h 225"/>
                <a:gd name="T10" fmla="*/ 0 w 238"/>
                <a:gd name="T11" fmla="*/ 0 h 225"/>
                <a:gd name="T12" fmla="*/ 0 w 238"/>
                <a:gd name="T13" fmla="*/ 0 h 225"/>
                <a:gd name="T14" fmla="*/ 0 w 238"/>
                <a:gd name="T15" fmla="*/ 0 h 225"/>
                <a:gd name="T16" fmla="*/ 0 w 238"/>
                <a:gd name="T17" fmla="*/ 0 h 225"/>
                <a:gd name="T18" fmla="*/ 0 w 238"/>
                <a:gd name="T19" fmla="*/ 0 h 225"/>
                <a:gd name="T20" fmla="*/ 0 w 238"/>
                <a:gd name="T21" fmla="*/ 0 h 225"/>
                <a:gd name="T22" fmla="*/ 0 w 238"/>
                <a:gd name="T23" fmla="*/ 0 h 225"/>
                <a:gd name="T24" fmla="*/ 0 w 238"/>
                <a:gd name="T25" fmla="*/ 0 h 225"/>
                <a:gd name="T26" fmla="*/ 0 w 238"/>
                <a:gd name="T27" fmla="*/ 0 h 2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38" h="225">
                  <a:moveTo>
                    <a:pt x="85" y="225"/>
                  </a:moveTo>
                  <a:lnTo>
                    <a:pt x="119" y="92"/>
                  </a:lnTo>
                  <a:lnTo>
                    <a:pt x="152" y="225"/>
                  </a:lnTo>
                  <a:lnTo>
                    <a:pt x="191" y="225"/>
                  </a:lnTo>
                  <a:lnTo>
                    <a:pt x="238" y="0"/>
                  </a:lnTo>
                  <a:lnTo>
                    <a:pt x="195" y="0"/>
                  </a:lnTo>
                  <a:lnTo>
                    <a:pt x="168" y="145"/>
                  </a:lnTo>
                  <a:lnTo>
                    <a:pt x="134" y="1"/>
                  </a:lnTo>
                  <a:lnTo>
                    <a:pt x="104" y="1"/>
                  </a:lnTo>
                  <a:lnTo>
                    <a:pt x="70" y="145"/>
                  </a:lnTo>
                  <a:lnTo>
                    <a:pt x="42" y="0"/>
                  </a:lnTo>
                  <a:lnTo>
                    <a:pt x="0" y="0"/>
                  </a:lnTo>
                  <a:lnTo>
                    <a:pt x="47" y="225"/>
                  </a:lnTo>
                  <a:lnTo>
                    <a:pt x="85" y="2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71"/>
            <p:cNvSpPr>
              <a:spLocks noEditPoints="1"/>
            </p:cNvSpPr>
            <p:nvPr/>
          </p:nvSpPr>
          <p:spPr bwMode="auto">
            <a:xfrm>
              <a:off x="625" y="2247"/>
              <a:ext cx="30" cy="53"/>
            </a:xfrm>
            <a:custGeom>
              <a:avLst/>
              <a:gdLst>
                <a:gd name="T0" fmla="*/ 0 w 135"/>
                <a:gd name="T1" fmla="*/ 0 h 229"/>
                <a:gd name="T2" fmla="*/ 0 w 135"/>
                <a:gd name="T3" fmla="*/ 0 h 229"/>
                <a:gd name="T4" fmla="*/ 0 w 135"/>
                <a:gd name="T5" fmla="*/ 0 h 229"/>
                <a:gd name="T6" fmla="*/ 0 w 135"/>
                <a:gd name="T7" fmla="*/ 0 h 229"/>
                <a:gd name="T8" fmla="*/ 0 w 135"/>
                <a:gd name="T9" fmla="*/ 0 h 229"/>
                <a:gd name="T10" fmla="*/ 0 w 135"/>
                <a:gd name="T11" fmla="*/ 0 h 229"/>
                <a:gd name="T12" fmla="*/ 0 w 135"/>
                <a:gd name="T13" fmla="*/ 0 h 229"/>
                <a:gd name="T14" fmla="*/ 0 w 135"/>
                <a:gd name="T15" fmla="*/ 0 h 229"/>
                <a:gd name="T16" fmla="*/ 0 w 135"/>
                <a:gd name="T17" fmla="*/ 0 h 229"/>
                <a:gd name="T18" fmla="*/ 0 w 135"/>
                <a:gd name="T19" fmla="*/ 0 h 229"/>
                <a:gd name="T20" fmla="*/ 0 w 135"/>
                <a:gd name="T21" fmla="*/ 0 h 229"/>
                <a:gd name="T22" fmla="*/ 0 w 135"/>
                <a:gd name="T23" fmla="*/ 0 h 229"/>
                <a:gd name="T24" fmla="*/ 0 w 135"/>
                <a:gd name="T25" fmla="*/ 0 h 229"/>
                <a:gd name="T26" fmla="*/ 0 w 135"/>
                <a:gd name="T27" fmla="*/ 0 h 229"/>
                <a:gd name="T28" fmla="*/ 0 w 135"/>
                <a:gd name="T29" fmla="*/ 0 h 2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35" h="229">
                  <a:moveTo>
                    <a:pt x="67" y="229"/>
                  </a:moveTo>
                  <a:cubicBezTo>
                    <a:pt x="121" y="229"/>
                    <a:pt x="135" y="186"/>
                    <a:pt x="135" y="164"/>
                  </a:cubicBezTo>
                  <a:lnTo>
                    <a:pt x="135" y="64"/>
                  </a:lnTo>
                  <a:cubicBezTo>
                    <a:pt x="135" y="43"/>
                    <a:pt x="120" y="0"/>
                    <a:pt x="68" y="0"/>
                  </a:cubicBezTo>
                  <a:cubicBezTo>
                    <a:pt x="13" y="0"/>
                    <a:pt x="0" y="43"/>
                    <a:pt x="0" y="64"/>
                  </a:cubicBezTo>
                  <a:lnTo>
                    <a:pt x="0" y="164"/>
                  </a:lnTo>
                  <a:cubicBezTo>
                    <a:pt x="0" y="185"/>
                    <a:pt x="14" y="229"/>
                    <a:pt x="67" y="229"/>
                  </a:cubicBezTo>
                  <a:close/>
                  <a:moveTo>
                    <a:pt x="41" y="64"/>
                  </a:moveTo>
                  <a:lnTo>
                    <a:pt x="41" y="64"/>
                  </a:lnTo>
                  <a:cubicBezTo>
                    <a:pt x="41" y="44"/>
                    <a:pt x="59" y="40"/>
                    <a:pt x="68" y="40"/>
                  </a:cubicBezTo>
                  <a:cubicBezTo>
                    <a:pt x="76" y="40"/>
                    <a:pt x="94" y="44"/>
                    <a:pt x="94" y="64"/>
                  </a:cubicBezTo>
                  <a:lnTo>
                    <a:pt x="94" y="164"/>
                  </a:lnTo>
                  <a:cubicBezTo>
                    <a:pt x="94" y="185"/>
                    <a:pt x="76" y="189"/>
                    <a:pt x="68" y="189"/>
                  </a:cubicBezTo>
                  <a:cubicBezTo>
                    <a:pt x="59" y="189"/>
                    <a:pt x="41" y="185"/>
                    <a:pt x="41" y="164"/>
                  </a:cubicBezTo>
                  <a:lnTo>
                    <a:pt x="41"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72"/>
            <p:cNvSpPr>
              <a:spLocks/>
            </p:cNvSpPr>
            <p:nvPr/>
          </p:nvSpPr>
          <p:spPr bwMode="auto">
            <a:xfrm>
              <a:off x="668" y="2248"/>
              <a:ext cx="31" cy="52"/>
            </a:xfrm>
            <a:custGeom>
              <a:avLst/>
              <a:gdLst>
                <a:gd name="T0" fmla="*/ 0 w 137"/>
                <a:gd name="T1" fmla="*/ 0 h 224"/>
                <a:gd name="T2" fmla="*/ 0 w 137"/>
                <a:gd name="T3" fmla="*/ 0 h 224"/>
                <a:gd name="T4" fmla="*/ 0 w 137"/>
                <a:gd name="T5" fmla="*/ 0 h 224"/>
                <a:gd name="T6" fmla="*/ 0 w 137"/>
                <a:gd name="T7" fmla="*/ 0 h 224"/>
                <a:gd name="T8" fmla="*/ 0 w 137"/>
                <a:gd name="T9" fmla="*/ 0 h 224"/>
                <a:gd name="T10" fmla="*/ 0 w 137"/>
                <a:gd name="T11" fmla="*/ 0 h 224"/>
                <a:gd name="T12" fmla="*/ 0 w 137"/>
                <a:gd name="T13" fmla="*/ 0 h 224"/>
                <a:gd name="T14" fmla="*/ 0 w 137"/>
                <a:gd name="T15" fmla="*/ 0 h 224"/>
                <a:gd name="T16" fmla="*/ 0 w 137"/>
                <a:gd name="T17" fmla="*/ 0 h 224"/>
                <a:gd name="T18" fmla="*/ 0 w 137"/>
                <a:gd name="T19" fmla="*/ 0 h 224"/>
                <a:gd name="T20" fmla="*/ 0 w 137"/>
                <a:gd name="T21" fmla="*/ 0 h 2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7" h="224">
                  <a:moveTo>
                    <a:pt x="41" y="97"/>
                  </a:moveTo>
                  <a:lnTo>
                    <a:pt x="96" y="224"/>
                  </a:lnTo>
                  <a:lnTo>
                    <a:pt x="137" y="224"/>
                  </a:lnTo>
                  <a:lnTo>
                    <a:pt x="137" y="0"/>
                  </a:lnTo>
                  <a:lnTo>
                    <a:pt x="96" y="0"/>
                  </a:lnTo>
                  <a:lnTo>
                    <a:pt x="96" y="130"/>
                  </a:lnTo>
                  <a:lnTo>
                    <a:pt x="41" y="0"/>
                  </a:lnTo>
                  <a:lnTo>
                    <a:pt x="0" y="0"/>
                  </a:lnTo>
                  <a:lnTo>
                    <a:pt x="0" y="224"/>
                  </a:lnTo>
                  <a:lnTo>
                    <a:pt x="41" y="224"/>
                  </a:lnTo>
                  <a:lnTo>
                    <a:pt x="41"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73"/>
            <p:cNvSpPr>
              <a:spLocks/>
            </p:cNvSpPr>
            <p:nvPr/>
          </p:nvSpPr>
          <p:spPr bwMode="auto">
            <a:xfrm>
              <a:off x="710" y="2245"/>
              <a:ext cx="15" cy="17"/>
            </a:xfrm>
            <a:custGeom>
              <a:avLst/>
              <a:gdLst>
                <a:gd name="T0" fmla="*/ 0 w 69"/>
                <a:gd name="T1" fmla="*/ 0 h 72"/>
                <a:gd name="T2" fmla="*/ 0 w 69"/>
                <a:gd name="T3" fmla="*/ 0 h 72"/>
                <a:gd name="T4" fmla="*/ 0 w 69"/>
                <a:gd name="T5" fmla="*/ 0 h 72"/>
                <a:gd name="T6" fmla="*/ 0 w 69"/>
                <a:gd name="T7" fmla="*/ 0 h 72"/>
                <a:gd name="T8" fmla="*/ 0 w 69"/>
                <a:gd name="T9" fmla="*/ 0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72">
                  <a:moveTo>
                    <a:pt x="69" y="0"/>
                  </a:moveTo>
                  <a:lnTo>
                    <a:pt x="29" y="0"/>
                  </a:lnTo>
                  <a:lnTo>
                    <a:pt x="0" y="72"/>
                  </a:lnTo>
                  <a:lnTo>
                    <a:pt x="34" y="72"/>
                  </a:lnTo>
                  <a:lnTo>
                    <a:pt x="6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74"/>
            <p:cNvSpPr>
              <a:spLocks/>
            </p:cNvSpPr>
            <p:nvPr/>
          </p:nvSpPr>
          <p:spPr bwMode="auto">
            <a:xfrm>
              <a:off x="734" y="2248"/>
              <a:ext cx="32" cy="52"/>
            </a:xfrm>
            <a:custGeom>
              <a:avLst/>
              <a:gdLst>
                <a:gd name="T0" fmla="*/ 0 w 141"/>
                <a:gd name="T1" fmla="*/ 0 h 225"/>
                <a:gd name="T2" fmla="*/ 0 w 141"/>
                <a:gd name="T3" fmla="*/ 0 h 225"/>
                <a:gd name="T4" fmla="*/ 0 w 141"/>
                <a:gd name="T5" fmla="*/ 0 h 225"/>
                <a:gd name="T6" fmla="*/ 0 w 141"/>
                <a:gd name="T7" fmla="*/ 0 h 225"/>
                <a:gd name="T8" fmla="*/ 0 w 141"/>
                <a:gd name="T9" fmla="*/ 0 h 225"/>
                <a:gd name="T10" fmla="*/ 0 w 141"/>
                <a:gd name="T11" fmla="*/ 0 h 225"/>
                <a:gd name="T12" fmla="*/ 0 w 141"/>
                <a:gd name="T13" fmla="*/ 0 h 225"/>
                <a:gd name="T14" fmla="*/ 0 w 141"/>
                <a:gd name="T15" fmla="*/ 0 h 225"/>
                <a:gd name="T16" fmla="*/ 0 w 141"/>
                <a:gd name="T17" fmla="*/ 0 h 2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1" h="225">
                  <a:moveTo>
                    <a:pt x="0" y="41"/>
                  </a:moveTo>
                  <a:lnTo>
                    <a:pt x="50" y="41"/>
                  </a:lnTo>
                  <a:lnTo>
                    <a:pt x="50" y="225"/>
                  </a:lnTo>
                  <a:lnTo>
                    <a:pt x="91" y="225"/>
                  </a:lnTo>
                  <a:lnTo>
                    <a:pt x="91" y="41"/>
                  </a:lnTo>
                  <a:lnTo>
                    <a:pt x="141" y="41"/>
                  </a:lnTo>
                  <a:lnTo>
                    <a:pt x="141" y="0"/>
                  </a:lnTo>
                  <a:lnTo>
                    <a:pt x="0" y="0"/>
                  </a:lnTo>
                  <a:lnTo>
                    <a:pt x="0"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75"/>
            <p:cNvSpPr>
              <a:spLocks/>
            </p:cNvSpPr>
            <p:nvPr/>
          </p:nvSpPr>
          <p:spPr bwMode="auto">
            <a:xfrm>
              <a:off x="566" y="2314"/>
              <a:ext cx="27" cy="52"/>
            </a:xfrm>
            <a:custGeom>
              <a:avLst/>
              <a:gdLst>
                <a:gd name="T0" fmla="*/ 0 w 122"/>
                <a:gd name="T1" fmla="*/ 0 h 225"/>
                <a:gd name="T2" fmla="*/ 0 w 122"/>
                <a:gd name="T3" fmla="*/ 0 h 225"/>
                <a:gd name="T4" fmla="*/ 0 w 122"/>
                <a:gd name="T5" fmla="*/ 0 h 225"/>
                <a:gd name="T6" fmla="*/ 0 w 122"/>
                <a:gd name="T7" fmla="*/ 0 h 225"/>
                <a:gd name="T8" fmla="*/ 0 w 122"/>
                <a:gd name="T9" fmla="*/ 0 h 225"/>
                <a:gd name="T10" fmla="*/ 0 w 122"/>
                <a:gd name="T11" fmla="*/ 0 h 225"/>
                <a:gd name="T12" fmla="*/ 0 w 122"/>
                <a:gd name="T13" fmla="*/ 0 h 2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2" h="225">
                  <a:moveTo>
                    <a:pt x="0" y="0"/>
                  </a:moveTo>
                  <a:lnTo>
                    <a:pt x="0" y="225"/>
                  </a:lnTo>
                  <a:lnTo>
                    <a:pt x="122" y="225"/>
                  </a:lnTo>
                  <a:lnTo>
                    <a:pt x="122" y="201"/>
                  </a:lnTo>
                  <a:lnTo>
                    <a:pt x="25" y="201"/>
                  </a:lnTo>
                  <a:lnTo>
                    <a:pt x="2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Rectangle 76">
              <a:extLst>
                <a:ext uri="{FF2B5EF4-FFF2-40B4-BE49-F238E27FC236}">
                  <a16:creationId xmlns:a16="http://schemas.microsoft.com/office/drawing/2014/main" id="{59D564EA-0991-DC43-AD69-D70D3A83E91A}"/>
                </a:ext>
              </a:extLst>
            </p:cNvPr>
            <p:cNvSpPr>
              <a:spLocks noChangeArrowheads="1"/>
            </p:cNvSpPr>
            <p:nvPr/>
          </p:nvSpPr>
          <p:spPr bwMode="auto">
            <a:xfrm>
              <a:off x="608" y="2314"/>
              <a:ext cx="6" cy="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ＭＳ Ｐゴシック" panose="020B0600070205080204" pitchFamily="34" charset="-128"/>
                </a:defRPr>
              </a:lvl1pPr>
              <a:lvl2pPr marL="742950" indent="-285750">
                <a:defRPr sz="2400">
                  <a:solidFill>
                    <a:schemeClr val="tx1"/>
                  </a:solidFill>
                  <a:latin typeface="Calibri" panose="020F0502020204030204" pitchFamily="34" charset="0"/>
                  <a:ea typeface="ＭＳ Ｐゴシック" panose="020B0600070205080204" pitchFamily="34" charset="-128"/>
                </a:defRPr>
              </a:lvl2pPr>
              <a:lvl3pPr marL="1143000" indent="-228600">
                <a:defRPr sz="2400">
                  <a:solidFill>
                    <a:schemeClr val="tx1"/>
                  </a:solidFill>
                  <a:latin typeface="Calibri" panose="020F0502020204030204" pitchFamily="34" charset="0"/>
                  <a:ea typeface="ＭＳ Ｐゴシック" panose="020B0600070205080204" pitchFamily="34" charset="-128"/>
                </a:defRPr>
              </a:lvl3pPr>
              <a:lvl4pPr marL="1600200" indent="-228600">
                <a:defRPr sz="2400">
                  <a:solidFill>
                    <a:schemeClr val="tx1"/>
                  </a:solidFill>
                  <a:latin typeface="Calibri" panose="020F0502020204030204" pitchFamily="34" charset="0"/>
                  <a:ea typeface="ＭＳ Ｐゴシック" panose="020B0600070205080204" pitchFamily="34" charset="-128"/>
                </a:defRPr>
              </a:lvl4pPr>
              <a:lvl5pPr marL="2057400" indent="-228600">
                <a:defRPr sz="2400">
                  <a:solidFill>
                    <a:schemeClr val="tx1"/>
                  </a:solidFill>
                  <a:latin typeface="Calibri" panose="020F0502020204030204" pitchFamily="34" charset="0"/>
                  <a:ea typeface="ＭＳ Ｐゴシック" panose="020B0600070205080204" pitchFamily="34" charset="-128"/>
                </a:defRPr>
              </a:lvl5pPr>
              <a:lvl6pPr marL="25146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defRPr/>
              </a:pPr>
              <a:endParaRPr lang="en-GB" altLang="en-US" sz="1800">
                <a:cs typeface="+mn-cs"/>
              </a:endParaRPr>
            </a:p>
          </p:txBody>
        </p:sp>
        <p:sp>
          <p:nvSpPr>
            <p:cNvPr id="19" name="Freeform 77"/>
            <p:cNvSpPr>
              <a:spLocks/>
            </p:cNvSpPr>
            <p:nvPr/>
          </p:nvSpPr>
          <p:spPr bwMode="auto">
            <a:xfrm>
              <a:off x="629" y="2314"/>
              <a:ext cx="35" cy="52"/>
            </a:xfrm>
            <a:custGeom>
              <a:avLst/>
              <a:gdLst>
                <a:gd name="T0" fmla="*/ 0 w 152"/>
                <a:gd name="T1" fmla="*/ 0 h 225"/>
                <a:gd name="T2" fmla="*/ 0 w 152"/>
                <a:gd name="T3" fmla="*/ 0 h 225"/>
                <a:gd name="T4" fmla="*/ 0 w 152"/>
                <a:gd name="T5" fmla="*/ 0 h 225"/>
                <a:gd name="T6" fmla="*/ 0 w 152"/>
                <a:gd name="T7" fmla="*/ 0 h 225"/>
                <a:gd name="T8" fmla="*/ 0 w 152"/>
                <a:gd name="T9" fmla="*/ 0 h 225"/>
                <a:gd name="T10" fmla="*/ 0 w 152"/>
                <a:gd name="T11" fmla="*/ 0 h 225"/>
                <a:gd name="T12" fmla="*/ 0 w 152"/>
                <a:gd name="T13" fmla="*/ 0 h 225"/>
                <a:gd name="T14" fmla="*/ 0 w 152"/>
                <a:gd name="T15" fmla="*/ 0 h 225"/>
                <a:gd name="T16" fmla="*/ 0 w 152"/>
                <a:gd name="T17" fmla="*/ 0 h 2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2" h="225">
                  <a:moveTo>
                    <a:pt x="152" y="0"/>
                  </a:moveTo>
                  <a:lnTo>
                    <a:pt x="128" y="0"/>
                  </a:lnTo>
                  <a:lnTo>
                    <a:pt x="78" y="202"/>
                  </a:lnTo>
                  <a:lnTo>
                    <a:pt x="74" y="202"/>
                  </a:lnTo>
                  <a:lnTo>
                    <a:pt x="24" y="0"/>
                  </a:lnTo>
                  <a:lnTo>
                    <a:pt x="0" y="0"/>
                  </a:lnTo>
                  <a:lnTo>
                    <a:pt x="57" y="225"/>
                  </a:lnTo>
                  <a:lnTo>
                    <a:pt x="96" y="225"/>
                  </a:lnTo>
                  <a:lnTo>
                    <a:pt x="15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78"/>
            <p:cNvSpPr>
              <a:spLocks/>
            </p:cNvSpPr>
            <p:nvPr/>
          </p:nvSpPr>
          <p:spPr bwMode="auto">
            <a:xfrm>
              <a:off x="679" y="2314"/>
              <a:ext cx="28" cy="52"/>
            </a:xfrm>
            <a:custGeom>
              <a:avLst/>
              <a:gdLst>
                <a:gd name="T0" fmla="*/ 0 w 122"/>
                <a:gd name="T1" fmla="*/ 0 h 225"/>
                <a:gd name="T2" fmla="*/ 0 w 122"/>
                <a:gd name="T3" fmla="*/ 0 h 225"/>
                <a:gd name="T4" fmla="*/ 0 w 122"/>
                <a:gd name="T5" fmla="*/ 0 h 225"/>
                <a:gd name="T6" fmla="*/ 0 w 122"/>
                <a:gd name="T7" fmla="*/ 0 h 225"/>
                <a:gd name="T8" fmla="*/ 0 w 122"/>
                <a:gd name="T9" fmla="*/ 0 h 225"/>
                <a:gd name="T10" fmla="*/ 0 w 122"/>
                <a:gd name="T11" fmla="*/ 0 h 225"/>
                <a:gd name="T12" fmla="*/ 0 w 122"/>
                <a:gd name="T13" fmla="*/ 0 h 225"/>
                <a:gd name="T14" fmla="*/ 0 w 122"/>
                <a:gd name="T15" fmla="*/ 0 h 225"/>
                <a:gd name="T16" fmla="*/ 0 w 122"/>
                <a:gd name="T17" fmla="*/ 0 h 225"/>
                <a:gd name="T18" fmla="*/ 0 w 122"/>
                <a:gd name="T19" fmla="*/ 0 h 225"/>
                <a:gd name="T20" fmla="*/ 0 w 122"/>
                <a:gd name="T21" fmla="*/ 0 h 225"/>
                <a:gd name="T22" fmla="*/ 0 w 122"/>
                <a:gd name="T23" fmla="*/ 0 h 225"/>
                <a:gd name="T24" fmla="*/ 0 w 122"/>
                <a:gd name="T25" fmla="*/ 0 h 2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2" h="225">
                  <a:moveTo>
                    <a:pt x="122" y="24"/>
                  </a:moveTo>
                  <a:lnTo>
                    <a:pt x="122" y="0"/>
                  </a:lnTo>
                  <a:lnTo>
                    <a:pt x="0" y="0"/>
                  </a:lnTo>
                  <a:lnTo>
                    <a:pt x="0" y="225"/>
                  </a:lnTo>
                  <a:lnTo>
                    <a:pt x="122" y="225"/>
                  </a:lnTo>
                  <a:lnTo>
                    <a:pt x="122" y="201"/>
                  </a:lnTo>
                  <a:lnTo>
                    <a:pt x="24" y="201"/>
                  </a:lnTo>
                  <a:lnTo>
                    <a:pt x="24" y="118"/>
                  </a:lnTo>
                  <a:lnTo>
                    <a:pt x="114" y="118"/>
                  </a:lnTo>
                  <a:lnTo>
                    <a:pt x="114" y="94"/>
                  </a:lnTo>
                  <a:lnTo>
                    <a:pt x="24" y="94"/>
                  </a:lnTo>
                  <a:lnTo>
                    <a:pt x="24" y="24"/>
                  </a:lnTo>
                  <a:lnTo>
                    <a:pt x="122"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79"/>
            <p:cNvSpPr>
              <a:spLocks/>
            </p:cNvSpPr>
            <p:nvPr/>
          </p:nvSpPr>
          <p:spPr bwMode="auto">
            <a:xfrm>
              <a:off x="562" y="2380"/>
              <a:ext cx="53" cy="52"/>
            </a:xfrm>
            <a:custGeom>
              <a:avLst/>
              <a:gdLst>
                <a:gd name="T0" fmla="*/ 0 w 235"/>
                <a:gd name="T1" fmla="*/ 0 h 225"/>
                <a:gd name="T2" fmla="*/ 0 w 235"/>
                <a:gd name="T3" fmla="*/ 0 h 225"/>
                <a:gd name="T4" fmla="*/ 0 w 235"/>
                <a:gd name="T5" fmla="*/ 0 h 225"/>
                <a:gd name="T6" fmla="*/ 0 w 235"/>
                <a:gd name="T7" fmla="*/ 0 h 225"/>
                <a:gd name="T8" fmla="*/ 0 w 235"/>
                <a:gd name="T9" fmla="*/ 0 h 225"/>
                <a:gd name="T10" fmla="*/ 0 w 235"/>
                <a:gd name="T11" fmla="*/ 0 h 225"/>
                <a:gd name="T12" fmla="*/ 0 w 235"/>
                <a:gd name="T13" fmla="*/ 0 h 225"/>
                <a:gd name="T14" fmla="*/ 0 w 235"/>
                <a:gd name="T15" fmla="*/ 0 h 225"/>
                <a:gd name="T16" fmla="*/ 0 w 235"/>
                <a:gd name="T17" fmla="*/ 0 h 225"/>
                <a:gd name="T18" fmla="*/ 0 w 235"/>
                <a:gd name="T19" fmla="*/ 0 h 225"/>
                <a:gd name="T20" fmla="*/ 0 w 235"/>
                <a:gd name="T21" fmla="*/ 0 h 225"/>
                <a:gd name="T22" fmla="*/ 0 w 235"/>
                <a:gd name="T23" fmla="*/ 0 h 225"/>
                <a:gd name="T24" fmla="*/ 0 w 235"/>
                <a:gd name="T25" fmla="*/ 0 h 225"/>
                <a:gd name="T26" fmla="*/ 0 w 235"/>
                <a:gd name="T27" fmla="*/ 0 h 2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35" h="225">
                  <a:moveTo>
                    <a:pt x="210" y="0"/>
                  </a:moveTo>
                  <a:lnTo>
                    <a:pt x="172" y="187"/>
                  </a:lnTo>
                  <a:lnTo>
                    <a:pt x="129" y="0"/>
                  </a:lnTo>
                  <a:lnTo>
                    <a:pt x="106" y="0"/>
                  </a:lnTo>
                  <a:lnTo>
                    <a:pt x="63" y="188"/>
                  </a:lnTo>
                  <a:lnTo>
                    <a:pt x="25" y="0"/>
                  </a:lnTo>
                  <a:lnTo>
                    <a:pt x="0" y="0"/>
                  </a:lnTo>
                  <a:lnTo>
                    <a:pt x="47" y="225"/>
                  </a:lnTo>
                  <a:lnTo>
                    <a:pt x="76" y="225"/>
                  </a:lnTo>
                  <a:lnTo>
                    <a:pt x="118" y="51"/>
                  </a:lnTo>
                  <a:lnTo>
                    <a:pt x="159" y="225"/>
                  </a:lnTo>
                  <a:lnTo>
                    <a:pt x="188" y="225"/>
                  </a:lnTo>
                  <a:lnTo>
                    <a:pt x="235" y="0"/>
                  </a:lnTo>
                  <a:lnTo>
                    <a:pt x="2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Rectangle 80">
              <a:extLst>
                <a:ext uri="{FF2B5EF4-FFF2-40B4-BE49-F238E27FC236}">
                  <a16:creationId xmlns:a16="http://schemas.microsoft.com/office/drawing/2014/main" id="{9B0AAAE2-AF6D-AB48-ADD4-B29D017CBC1D}"/>
                </a:ext>
              </a:extLst>
            </p:cNvPr>
            <p:cNvSpPr>
              <a:spLocks noChangeArrowheads="1"/>
            </p:cNvSpPr>
            <p:nvPr/>
          </p:nvSpPr>
          <p:spPr bwMode="auto">
            <a:xfrm>
              <a:off x="631" y="2380"/>
              <a:ext cx="5" cy="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ＭＳ Ｐゴシック" panose="020B0600070205080204" pitchFamily="34" charset="-128"/>
                </a:defRPr>
              </a:lvl1pPr>
              <a:lvl2pPr marL="742950" indent="-285750">
                <a:defRPr sz="2400">
                  <a:solidFill>
                    <a:schemeClr val="tx1"/>
                  </a:solidFill>
                  <a:latin typeface="Calibri" panose="020F0502020204030204" pitchFamily="34" charset="0"/>
                  <a:ea typeface="ＭＳ Ｐゴシック" panose="020B0600070205080204" pitchFamily="34" charset="-128"/>
                </a:defRPr>
              </a:lvl2pPr>
              <a:lvl3pPr marL="1143000" indent="-228600">
                <a:defRPr sz="2400">
                  <a:solidFill>
                    <a:schemeClr val="tx1"/>
                  </a:solidFill>
                  <a:latin typeface="Calibri" panose="020F0502020204030204" pitchFamily="34" charset="0"/>
                  <a:ea typeface="ＭＳ Ｐゴシック" panose="020B0600070205080204" pitchFamily="34" charset="-128"/>
                </a:defRPr>
              </a:lvl3pPr>
              <a:lvl4pPr marL="1600200" indent="-228600">
                <a:defRPr sz="2400">
                  <a:solidFill>
                    <a:schemeClr val="tx1"/>
                  </a:solidFill>
                  <a:latin typeface="Calibri" panose="020F0502020204030204" pitchFamily="34" charset="0"/>
                  <a:ea typeface="ＭＳ Ｐゴシック" panose="020B0600070205080204" pitchFamily="34" charset="-128"/>
                </a:defRPr>
              </a:lvl4pPr>
              <a:lvl5pPr marL="2057400" indent="-228600">
                <a:defRPr sz="2400">
                  <a:solidFill>
                    <a:schemeClr val="tx1"/>
                  </a:solidFill>
                  <a:latin typeface="Calibri" panose="020F0502020204030204" pitchFamily="34" charset="0"/>
                  <a:ea typeface="ＭＳ Ｐゴシック" panose="020B0600070205080204" pitchFamily="34" charset="-128"/>
                </a:defRPr>
              </a:lvl5pPr>
              <a:lvl6pPr marL="25146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defRPr/>
              </a:pPr>
              <a:endParaRPr lang="en-GB" altLang="en-US" sz="1800">
                <a:cs typeface="+mn-cs"/>
              </a:endParaRPr>
            </a:p>
          </p:txBody>
        </p:sp>
        <p:sp>
          <p:nvSpPr>
            <p:cNvPr id="23" name="Freeform 81"/>
            <p:cNvSpPr>
              <a:spLocks/>
            </p:cNvSpPr>
            <p:nvPr/>
          </p:nvSpPr>
          <p:spPr bwMode="auto">
            <a:xfrm>
              <a:off x="651" y="2380"/>
              <a:ext cx="31" cy="52"/>
            </a:xfrm>
            <a:custGeom>
              <a:avLst/>
              <a:gdLst>
                <a:gd name="T0" fmla="*/ 0 w 134"/>
                <a:gd name="T1" fmla="*/ 0 h 225"/>
                <a:gd name="T2" fmla="*/ 0 w 134"/>
                <a:gd name="T3" fmla="*/ 0 h 225"/>
                <a:gd name="T4" fmla="*/ 0 w 134"/>
                <a:gd name="T5" fmla="*/ 0 h 225"/>
                <a:gd name="T6" fmla="*/ 0 w 134"/>
                <a:gd name="T7" fmla="*/ 0 h 225"/>
                <a:gd name="T8" fmla="*/ 0 w 134"/>
                <a:gd name="T9" fmla="*/ 0 h 225"/>
                <a:gd name="T10" fmla="*/ 0 w 134"/>
                <a:gd name="T11" fmla="*/ 0 h 225"/>
                <a:gd name="T12" fmla="*/ 0 w 134"/>
                <a:gd name="T13" fmla="*/ 0 h 225"/>
                <a:gd name="T14" fmla="*/ 0 w 134"/>
                <a:gd name="T15" fmla="*/ 0 h 225"/>
                <a:gd name="T16" fmla="*/ 0 w 134"/>
                <a:gd name="T17" fmla="*/ 0 h 2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 h="225">
                  <a:moveTo>
                    <a:pt x="0" y="24"/>
                  </a:moveTo>
                  <a:lnTo>
                    <a:pt x="55" y="24"/>
                  </a:lnTo>
                  <a:lnTo>
                    <a:pt x="55" y="225"/>
                  </a:lnTo>
                  <a:lnTo>
                    <a:pt x="79" y="225"/>
                  </a:lnTo>
                  <a:lnTo>
                    <a:pt x="79" y="24"/>
                  </a:lnTo>
                  <a:lnTo>
                    <a:pt x="134" y="24"/>
                  </a:lnTo>
                  <a:lnTo>
                    <a:pt x="134" y="0"/>
                  </a:lnTo>
                  <a:lnTo>
                    <a:pt x="0" y="0"/>
                  </a:lnTo>
                  <a:lnTo>
                    <a:pt x="0"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82"/>
            <p:cNvSpPr>
              <a:spLocks/>
            </p:cNvSpPr>
            <p:nvPr/>
          </p:nvSpPr>
          <p:spPr bwMode="auto">
            <a:xfrm>
              <a:off x="697" y="2380"/>
              <a:ext cx="30" cy="52"/>
            </a:xfrm>
            <a:custGeom>
              <a:avLst/>
              <a:gdLst>
                <a:gd name="T0" fmla="*/ 0 w 132"/>
                <a:gd name="T1" fmla="*/ 0 h 225"/>
                <a:gd name="T2" fmla="*/ 0 w 132"/>
                <a:gd name="T3" fmla="*/ 0 h 225"/>
                <a:gd name="T4" fmla="*/ 0 w 132"/>
                <a:gd name="T5" fmla="*/ 0 h 225"/>
                <a:gd name="T6" fmla="*/ 0 w 132"/>
                <a:gd name="T7" fmla="*/ 0 h 225"/>
                <a:gd name="T8" fmla="*/ 0 w 132"/>
                <a:gd name="T9" fmla="*/ 0 h 225"/>
                <a:gd name="T10" fmla="*/ 0 w 132"/>
                <a:gd name="T11" fmla="*/ 0 h 225"/>
                <a:gd name="T12" fmla="*/ 0 w 132"/>
                <a:gd name="T13" fmla="*/ 0 h 225"/>
                <a:gd name="T14" fmla="*/ 0 w 132"/>
                <a:gd name="T15" fmla="*/ 0 h 225"/>
                <a:gd name="T16" fmla="*/ 0 w 132"/>
                <a:gd name="T17" fmla="*/ 0 h 225"/>
                <a:gd name="T18" fmla="*/ 0 w 132"/>
                <a:gd name="T19" fmla="*/ 0 h 225"/>
                <a:gd name="T20" fmla="*/ 0 w 132"/>
                <a:gd name="T21" fmla="*/ 0 h 225"/>
                <a:gd name="T22" fmla="*/ 0 w 132"/>
                <a:gd name="T23" fmla="*/ 0 h 225"/>
                <a:gd name="T24" fmla="*/ 0 w 132"/>
                <a:gd name="T25" fmla="*/ 0 h 2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2" h="225">
                  <a:moveTo>
                    <a:pt x="108" y="95"/>
                  </a:moveTo>
                  <a:lnTo>
                    <a:pt x="25" y="95"/>
                  </a:lnTo>
                  <a:lnTo>
                    <a:pt x="25" y="0"/>
                  </a:lnTo>
                  <a:lnTo>
                    <a:pt x="0" y="0"/>
                  </a:lnTo>
                  <a:lnTo>
                    <a:pt x="0" y="225"/>
                  </a:lnTo>
                  <a:lnTo>
                    <a:pt x="25" y="225"/>
                  </a:lnTo>
                  <a:lnTo>
                    <a:pt x="25" y="119"/>
                  </a:lnTo>
                  <a:lnTo>
                    <a:pt x="108" y="119"/>
                  </a:lnTo>
                  <a:lnTo>
                    <a:pt x="108" y="225"/>
                  </a:lnTo>
                  <a:lnTo>
                    <a:pt x="132" y="225"/>
                  </a:lnTo>
                  <a:lnTo>
                    <a:pt x="132" y="0"/>
                  </a:lnTo>
                  <a:lnTo>
                    <a:pt x="108" y="0"/>
                  </a:lnTo>
                  <a:lnTo>
                    <a:pt x="108" y="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83"/>
            <p:cNvSpPr>
              <a:spLocks noEditPoints="1"/>
            </p:cNvSpPr>
            <p:nvPr/>
          </p:nvSpPr>
          <p:spPr bwMode="auto">
            <a:xfrm>
              <a:off x="566" y="2446"/>
              <a:ext cx="29" cy="52"/>
            </a:xfrm>
            <a:custGeom>
              <a:avLst/>
              <a:gdLst>
                <a:gd name="T0" fmla="*/ 0 w 128"/>
                <a:gd name="T1" fmla="*/ 0 h 226"/>
                <a:gd name="T2" fmla="*/ 0 w 128"/>
                <a:gd name="T3" fmla="*/ 0 h 226"/>
                <a:gd name="T4" fmla="*/ 0 w 128"/>
                <a:gd name="T5" fmla="*/ 0 h 226"/>
                <a:gd name="T6" fmla="*/ 0 w 128"/>
                <a:gd name="T7" fmla="*/ 0 h 226"/>
                <a:gd name="T8" fmla="*/ 0 w 128"/>
                <a:gd name="T9" fmla="*/ 0 h 226"/>
                <a:gd name="T10" fmla="*/ 0 w 128"/>
                <a:gd name="T11" fmla="*/ 0 h 226"/>
                <a:gd name="T12" fmla="*/ 0 w 128"/>
                <a:gd name="T13" fmla="*/ 0 h 226"/>
                <a:gd name="T14" fmla="*/ 0 w 128"/>
                <a:gd name="T15" fmla="*/ 0 h 226"/>
                <a:gd name="T16" fmla="*/ 0 w 128"/>
                <a:gd name="T17" fmla="*/ 0 h 226"/>
                <a:gd name="T18" fmla="*/ 0 w 128"/>
                <a:gd name="T19" fmla="*/ 0 h 226"/>
                <a:gd name="T20" fmla="*/ 0 w 128"/>
                <a:gd name="T21" fmla="*/ 0 h 226"/>
                <a:gd name="T22" fmla="*/ 0 w 128"/>
                <a:gd name="T23" fmla="*/ 0 h 226"/>
                <a:gd name="T24" fmla="*/ 0 w 128"/>
                <a:gd name="T25" fmla="*/ 0 h 226"/>
                <a:gd name="T26" fmla="*/ 0 w 128"/>
                <a:gd name="T27" fmla="*/ 0 h 226"/>
                <a:gd name="T28" fmla="*/ 0 w 128"/>
                <a:gd name="T29" fmla="*/ 0 h 226"/>
                <a:gd name="T30" fmla="*/ 0 w 128"/>
                <a:gd name="T31" fmla="*/ 0 h 226"/>
                <a:gd name="T32" fmla="*/ 0 w 128"/>
                <a:gd name="T33" fmla="*/ 0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8" h="226">
                  <a:moveTo>
                    <a:pt x="67" y="0"/>
                  </a:moveTo>
                  <a:lnTo>
                    <a:pt x="0" y="0"/>
                  </a:lnTo>
                  <a:lnTo>
                    <a:pt x="0" y="226"/>
                  </a:lnTo>
                  <a:lnTo>
                    <a:pt x="25" y="226"/>
                  </a:lnTo>
                  <a:lnTo>
                    <a:pt x="25" y="137"/>
                  </a:lnTo>
                  <a:lnTo>
                    <a:pt x="68" y="137"/>
                  </a:lnTo>
                  <a:cubicBezTo>
                    <a:pt x="118" y="137"/>
                    <a:pt x="128" y="96"/>
                    <a:pt x="128" y="76"/>
                  </a:cubicBezTo>
                  <a:lnTo>
                    <a:pt x="128" y="60"/>
                  </a:lnTo>
                  <a:cubicBezTo>
                    <a:pt x="128" y="41"/>
                    <a:pt x="118" y="0"/>
                    <a:pt x="67" y="0"/>
                  </a:cubicBezTo>
                  <a:close/>
                  <a:moveTo>
                    <a:pt x="103" y="76"/>
                  </a:moveTo>
                  <a:lnTo>
                    <a:pt x="103" y="76"/>
                  </a:lnTo>
                  <a:cubicBezTo>
                    <a:pt x="103" y="108"/>
                    <a:pt x="80" y="113"/>
                    <a:pt x="67" y="113"/>
                  </a:cubicBezTo>
                  <a:lnTo>
                    <a:pt x="25" y="113"/>
                  </a:lnTo>
                  <a:lnTo>
                    <a:pt x="25" y="24"/>
                  </a:lnTo>
                  <a:lnTo>
                    <a:pt x="66" y="24"/>
                  </a:lnTo>
                  <a:cubicBezTo>
                    <a:pt x="80" y="24"/>
                    <a:pt x="103" y="29"/>
                    <a:pt x="103" y="61"/>
                  </a:cubicBezTo>
                  <a:lnTo>
                    <a:pt x="103" y="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84"/>
            <p:cNvSpPr>
              <a:spLocks noEditPoints="1"/>
            </p:cNvSpPr>
            <p:nvPr/>
          </p:nvSpPr>
          <p:spPr bwMode="auto">
            <a:xfrm>
              <a:off x="606" y="2445"/>
              <a:ext cx="29" cy="54"/>
            </a:xfrm>
            <a:custGeom>
              <a:avLst/>
              <a:gdLst>
                <a:gd name="T0" fmla="*/ 0 w 127"/>
                <a:gd name="T1" fmla="*/ 0 h 230"/>
                <a:gd name="T2" fmla="*/ 0 w 127"/>
                <a:gd name="T3" fmla="*/ 0 h 230"/>
                <a:gd name="T4" fmla="*/ 0 w 127"/>
                <a:gd name="T5" fmla="*/ 0 h 230"/>
                <a:gd name="T6" fmla="*/ 0 w 127"/>
                <a:gd name="T7" fmla="*/ 0 h 230"/>
                <a:gd name="T8" fmla="*/ 0 w 127"/>
                <a:gd name="T9" fmla="*/ 0 h 230"/>
                <a:gd name="T10" fmla="*/ 0 w 127"/>
                <a:gd name="T11" fmla="*/ 0 h 230"/>
                <a:gd name="T12" fmla="*/ 0 w 127"/>
                <a:gd name="T13" fmla="*/ 0 h 230"/>
                <a:gd name="T14" fmla="*/ 0 w 127"/>
                <a:gd name="T15" fmla="*/ 0 h 230"/>
                <a:gd name="T16" fmla="*/ 0 w 127"/>
                <a:gd name="T17" fmla="*/ 0 h 230"/>
                <a:gd name="T18" fmla="*/ 0 w 127"/>
                <a:gd name="T19" fmla="*/ 0 h 230"/>
                <a:gd name="T20" fmla="*/ 0 w 127"/>
                <a:gd name="T21" fmla="*/ 0 h 230"/>
                <a:gd name="T22" fmla="*/ 0 w 127"/>
                <a:gd name="T23" fmla="*/ 0 h 230"/>
                <a:gd name="T24" fmla="*/ 0 w 127"/>
                <a:gd name="T25" fmla="*/ 0 h 230"/>
                <a:gd name="T26" fmla="*/ 0 w 127"/>
                <a:gd name="T27" fmla="*/ 0 h 230"/>
                <a:gd name="T28" fmla="*/ 0 w 127"/>
                <a:gd name="T29" fmla="*/ 0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7" h="230">
                  <a:moveTo>
                    <a:pt x="64" y="0"/>
                  </a:moveTo>
                  <a:cubicBezTo>
                    <a:pt x="13" y="0"/>
                    <a:pt x="0" y="40"/>
                    <a:pt x="0" y="60"/>
                  </a:cubicBezTo>
                  <a:lnTo>
                    <a:pt x="0" y="170"/>
                  </a:lnTo>
                  <a:cubicBezTo>
                    <a:pt x="0" y="191"/>
                    <a:pt x="14" y="230"/>
                    <a:pt x="64" y="230"/>
                  </a:cubicBezTo>
                  <a:cubicBezTo>
                    <a:pt x="114" y="230"/>
                    <a:pt x="127" y="191"/>
                    <a:pt x="127" y="170"/>
                  </a:cubicBezTo>
                  <a:lnTo>
                    <a:pt x="127" y="60"/>
                  </a:lnTo>
                  <a:cubicBezTo>
                    <a:pt x="127" y="40"/>
                    <a:pt x="113" y="0"/>
                    <a:pt x="64" y="0"/>
                  </a:cubicBezTo>
                  <a:close/>
                  <a:moveTo>
                    <a:pt x="103" y="170"/>
                  </a:moveTo>
                  <a:lnTo>
                    <a:pt x="103" y="170"/>
                  </a:lnTo>
                  <a:cubicBezTo>
                    <a:pt x="103" y="202"/>
                    <a:pt x="77" y="207"/>
                    <a:pt x="64" y="207"/>
                  </a:cubicBezTo>
                  <a:cubicBezTo>
                    <a:pt x="51" y="207"/>
                    <a:pt x="24" y="202"/>
                    <a:pt x="24" y="170"/>
                  </a:cubicBezTo>
                  <a:lnTo>
                    <a:pt x="24" y="60"/>
                  </a:lnTo>
                  <a:cubicBezTo>
                    <a:pt x="24" y="29"/>
                    <a:pt x="51" y="24"/>
                    <a:pt x="64" y="24"/>
                  </a:cubicBezTo>
                  <a:cubicBezTo>
                    <a:pt x="77" y="24"/>
                    <a:pt x="103" y="29"/>
                    <a:pt x="103" y="60"/>
                  </a:cubicBezTo>
                  <a:lnTo>
                    <a:pt x="103" y="1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85"/>
            <p:cNvSpPr>
              <a:spLocks/>
            </p:cNvSpPr>
            <p:nvPr/>
          </p:nvSpPr>
          <p:spPr bwMode="auto">
            <a:xfrm>
              <a:off x="644" y="2446"/>
              <a:ext cx="35" cy="52"/>
            </a:xfrm>
            <a:custGeom>
              <a:avLst/>
              <a:gdLst>
                <a:gd name="T0" fmla="*/ 0 w 152"/>
                <a:gd name="T1" fmla="*/ 0 h 226"/>
                <a:gd name="T2" fmla="*/ 0 w 152"/>
                <a:gd name="T3" fmla="*/ 0 h 226"/>
                <a:gd name="T4" fmla="*/ 0 w 152"/>
                <a:gd name="T5" fmla="*/ 0 h 226"/>
                <a:gd name="T6" fmla="*/ 0 w 152"/>
                <a:gd name="T7" fmla="*/ 0 h 226"/>
                <a:gd name="T8" fmla="*/ 0 w 152"/>
                <a:gd name="T9" fmla="*/ 0 h 226"/>
                <a:gd name="T10" fmla="*/ 0 w 152"/>
                <a:gd name="T11" fmla="*/ 0 h 226"/>
                <a:gd name="T12" fmla="*/ 0 w 152"/>
                <a:gd name="T13" fmla="*/ 0 h 226"/>
                <a:gd name="T14" fmla="*/ 0 w 152"/>
                <a:gd name="T15" fmla="*/ 0 h 226"/>
                <a:gd name="T16" fmla="*/ 0 w 152"/>
                <a:gd name="T17" fmla="*/ 0 h 2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2" h="226">
                  <a:moveTo>
                    <a:pt x="79" y="202"/>
                  </a:moveTo>
                  <a:lnTo>
                    <a:pt x="74" y="202"/>
                  </a:lnTo>
                  <a:lnTo>
                    <a:pt x="24" y="0"/>
                  </a:lnTo>
                  <a:lnTo>
                    <a:pt x="0" y="0"/>
                  </a:lnTo>
                  <a:lnTo>
                    <a:pt x="57" y="226"/>
                  </a:lnTo>
                  <a:lnTo>
                    <a:pt x="96" y="226"/>
                  </a:lnTo>
                  <a:lnTo>
                    <a:pt x="152" y="0"/>
                  </a:lnTo>
                  <a:lnTo>
                    <a:pt x="128" y="0"/>
                  </a:lnTo>
                  <a:lnTo>
                    <a:pt x="79"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86"/>
            <p:cNvSpPr>
              <a:spLocks/>
            </p:cNvSpPr>
            <p:nvPr/>
          </p:nvSpPr>
          <p:spPr bwMode="auto">
            <a:xfrm>
              <a:off x="690" y="2446"/>
              <a:ext cx="28" cy="52"/>
            </a:xfrm>
            <a:custGeom>
              <a:avLst/>
              <a:gdLst>
                <a:gd name="T0" fmla="*/ 0 w 122"/>
                <a:gd name="T1" fmla="*/ 0 h 226"/>
                <a:gd name="T2" fmla="*/ 0 w 122"/>
                <a:gd name="T3" fmla="*/ 0 h 226"/>
                <a:gd name="T4" fmla="*/ 0 w 122"/>
                <a:gd name="T5" fmla="*/ 0 h 226"/>
                <a:gd name="T6" fmla="*/ 0 w 122"/>
                <a:gd name="T7" fmla="*/ 0 h 226"/>
                <a:gd name="T8" fmla="*/ 0 w 122"/>
                <a:gd name="T9" fmla="*/ 0 h 226"/>
                <a:gd name="T10" fmla="*/ 0 w 122"/>
                <a:gd name="T11" fmla="*/ 0 h 226"/>
                <a:gd name="T12" fmla="*/ 0 w 122"/>
                <a:gd name="T13" fmla="*/ 0 h 226"/>
                <a:gd name="T14" fmla="*/ 0 w 122"/>
                <a:gd name="T15" fmla="*/ 0 h 226"/>
                <a:gd name="T16" fmla="*/ 0 w 122"/>
                <a:gd name="T17" fmla="*/ 0 h 226"/>
                <a:gd name="T18" fmla="*/ 0 w 122"/>
                <a:gd name="T19" fmla="*/ 0 h 226"/>
                <a:gd name="T20" fmla="*/ 0 w 122"/>
                <a:gd name="T21" fmla="*/ 0 h 226"/>
                <a:gd name="T22" fmla="*/ 0 w 122"/>
                <a:gd name="T23" fmla="*/ 0 h 226"/>
                <a:gd name="T24" fmla="*/ 0 w 122"/>
                <a:gd name="T25" fmla="*/ 0 h 2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2" h="226">
                  <a:moveTo>
                    <a:pt x="0" y="226"/>
                  </a:moveTo>
                  <a:lnTo>
                    <a:pt x="122" y="226"/>
                  </a:lnTo>
                  <a:lnTo>
                    <a:pt x="122" y="202"/>
                  </a:lnTo>
                  <a:lnTo>
                    <a:pt x="24" y="202"/>
                  </a:lnTo>
                  <a:lnTo>
                    <a:pt x="24" y="118"/>
                  </a:lnTo>
                  <a:lnTo>
                    <a:pt x="115" y="118"/>
                  </a:lnTo>
                  <a:lnTo>
                    <a:pt x="115" y="94"/>
                  </a:lnTo>
                  <a:lnTo>
                    <a:pt x="24" y="94"/>
                  </a:lnTo>
                  <a:lnTo>
                    <a:pt x="24" y="24"/>
                  </a:lnTo>
                  <a:lnTo>
                    <a:pt x="122" y="24"/>
                  </a:lnTo>
                  <a:lnTo>
                    <a:pt x="122" y="0"/>
                  </a:lnTo>
                  <a:lnTo>
                    <a:pt x="0" y="0"/>
                  </a:lnTo>
                  <a:lnTo>
                    <a:pt x="0" y="2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87"/>
            <p:cNvSpPr>
              <a:spLocks noEditPoints="1"/>
            </p:cNvSpPr>
            <p:nvPr/>
          </p:nvSpPr>
          <p:spPr bwMode="auto">
            <a:xfrm>
              <a:off x="729" y="2446"/>
              <a:ext cx="31" cy="52"/>
            </a:xfrm>
            <a:custGeom>
              <a:avLst/>
              <a:gdLst>
                <a:gd name="T0" fmla="*/ 0 w 133"/>
                <a:gd name="T1" fmla="*/ 0 h 226"/>
                <a:gd name="T2" fmla="*/ 0 w 133"/>
                <a:gd name="T3" fmla="*/ 0 h 226"/>
                <a:gd name="T4" fmla="*/ 0 w 133"/>
                <a:gd name="T5" fmla="*/ 0 h 226"/>
                <a:gd name="T6" fmla="*/ 0 w 133"/>
                <a:gd name="T7" fmla="*/ 0 h 226"/>
                <a:gd name="T8" fmla="*/ 0 w 133"/>
                <a:gd name="T9" fmla="*/ 0 h 226"/>
                <a:gd name="T10" fmla="*/ 0 w 133"/>
                <a:gd name="T11" fmla="*/ 0 h 226"/>
                <a:gd name="T12" fmla="*/ 0 w 133"/>
                <a:gd name="T13" fmla="*/ 0 h 226"/>
                <a:gd name="T14" fmla="*/ 0 w 133"/>
                <a:gd name="T15" fmla="*/ 0 h 226"/>
                <a:gd name="T16" fmla="*/ 0 w 133"/>
                <a:gd name="T17" fmla="*/ 0 h 226"/>
                <a:gd name="T18" fmla="*/ 0 w 133"/>
                <a:gd name="T19" fmla="*/ 0 h 226"/>
                <a:gd name="T20" fmla="*/ 0 w 133"/>
                <a:gd name="T21" fmla="*/ 0 h 226"/>
                <a:gd name="T22" fmla="*/ 0 w 133"/>
                <a:gd name="T23" fmla="*/ 0 h 226"/>
                <a:gd name="T24" fmla="*/ 0 w 133"/>
                <a:gd name="T25" fmla="*/ 0 h 226"/>
                <a:gd name="T26" fmla="*/ 0 w 133"/>
                <a:gd name="T27" fmla="*/ 0 h 226"/>
                <a:gd name="T28" fmla="*/ 0 w 133"/>
                <a:gd name="T29" fmla="*/ 0 h 226"/>
                <a:gd name="T30" fmla="*/ 0 w 133"/>
                <a:gd name="T31" fmla="*/ 0 h 226"/>
                <a:gd name="T32" fmla="*/ 0 w 133"/>
                <a:gd name="T33" fmla="*/ 0 h 226"/>
                <a:gd name="T34" fmla="*/ 0 w 133"/>
                <a:gd name="T35" fmla="*/ 0 h 226"/>
                <a:gd name="T36" fmla="*/ 0 w 133"/>
                <a:gd name="T37" fmla="*/ 0 h 226"/>
                <a:gd name="T38" fmla="*/ 0 w 133"/>
                <a:gd name="T39" fmla="*/ 0 h 2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33" h="226">
                  <a:moveTo>
                    <a:pt x="128" y="70"/>
                  </a:moveTo>
                  <a:lnTo>
                    <a:pt x="128" y="60"/>
                  </a:lnTo>
                  <a:cubicBezTo>
                    <a:pt x="128" y="40"/>
                    <a:pt x="118" y="0"/>
                    <a:pt x="67" y="0"/>
                  </a:cubicBezTo>
                  <a:lnTo>
                    <a:pt x="0" y="0"/>
                  </a:lnTo>
                  <a:lnTo>
                    <a:pt x="0" y="226"/>
                  </a:lnTo>
                  <a:lnTo>
                    <a:pt x="25" y="226"/>
                  </a:lnTo>
                  <a:lnTo>
                    <a:pt x="25" y="130"/>
                  </a:lnTo>
                  <a:lnTo>
                    <a:pt x="62" y="130"/>
                  </a:lnTo>
                  <a:lnTo>
                    <a:pt x="106" y="226"/>
                  </a:lnTo>
                  <a:lnTo>
                    <a:pt x="133" y="226"/>
                  </a:lnTo>
                  <a:lnTo>
                    <a:pt x="87" y="128"/>
                  </a:lnTo>
                  <a:cubicBezTo>
                    <a:pt x="120" y="118"/>
                    <a:pt x="128" y="87"/>
                    <a:pt x="128" y="70"/>
                  </a:cubicBezTo>
                  <a:close/>
                  <a:moveTo>
                    <a:pt x="25" y="106"/>
                  </a:moveTo>
                  <a:lnTo>
                    <a:pt x="25" y="106"/>
                  </a:lnTo>
                  <a:lnTo>
                    <a:pt x="25" y="24"/>
                  </a:lnTo>
                  <a:lnTo>
                    <a:pt x="66" y="24"/>
                  </a:lnTo>
                  <a:cubicBezTo>
                    <a:pt x="80" y="24"/>
                    <a:pt x="104" y="29"/>
                    <a:pt x="104" y="61"/>
                  </a:cubicBezTo>
                  <a:lnTo>
                    <a:pt x="104" y="70"/>
                  </a:lnTo>
                  <a:cubicBezTo>
                    <a:pt x="104" y="102"/>
                    <a:pt x="80" y="106"/>
                    <a:pt x="67" y="106"/>
                  </a:cubicBezTo>
                  <a:lnTo>
                    <a:pt x="25" y="1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88"/>
            <p:cNvSpPr>
              <a:spLocks/>
            </p:cNvSpPr>
            <p:nvPr/>
          </p:nvSpPr>
          <p:spPr bwMode="auto">
            <a:xfrm>
              <a:off x="768" y="2446"/>
              <a:ext cx="31" cy="52"/>
            </a:xfrm>
            <a:custGeom>
              <a:avLst/>
              <a:gdLst>
                <a:gd name="T0" fmla="*/ 0 w 134"/>
                <a:gd name="T1" fmla="*/ 0 h 226"/>
                <a:gd name="T2" fmla="*/ 0 w 134"/>
                <a:gd name="T3" fmla="*/ 0 h 226"/>
                <a:gd name="T4" fmla="*/ 0 w 134"/>
                <a:gd name="T5" fmla="*/ 0 h 226"/>
                <a:gd name="T6" fmla="*/ 0 w 134"/>
                <a:gd name="T7" fmla="*/ 0 h 226"/>
                <a:gd name="T8" fmla="*/ 0 w 134"/>
                <a:gd name="T9" fmla="*/ 0 h 226"/>
                <a:gd name="T10" fmla="*/ 0 w 134"/>
                <a:gd name="T11" fmla="*/ 0 h 226"/>
                <a:gd name="T12" fmla="*/ 0 w 134"/>
                <a:gd name="T13" fmla="*/ 0 h 226"/>
                <a:gd name="T14" fmla="*/ 0 w 134"/>
                <a:gd name="T15" fmla="*/ 0 h 226"/>
                <a:gd name="T16" fmla="*/ 0 w 134"/>
                <a:gd name="T17" fmla="*/ 0 h 2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 h="226">
                  <a:moveTo>
                    <a:pt x="0" y="24"/>
                  </a:moveTo>
                  <a:lnTo>
                    <a:pt x="55" y="24"/>
                  </a:lnTo>
                  <a:lnTo>
                    <a:pt x="55" y="226"/>
                  </a:lnTo>
                  <a:lnTo>
                    <a:pt x="79" y="226"/>
                  </a:lnTo>
                  <a:lnTo>
                    <a:pt x="79" y="24"/>
                  </a:lnTo>
                  <a:lnTo>
                    <a:pt x="134" y="24"/>
                  </a:lnTo>
                  <a:lnTo>
                    <a:pt x="134" y="0"/>
                  </a:lnTo>
                  <a:lnTo>
                    <a:pt x="0" y="0"/>
                  </a:lnTo>
                  <a:lnTo>
                    <a:pt x="0"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89"/>
            <p:cNvSpPr>
              <a:spLocks/>
            </p:cNvSpPr>
            <p:nvPr/>
          </p:nvSpPr>
          <p:spPr bwMode="auto">
            <a:xfrm>
              <a:off x="808" y="2446"/>
              <a:ext cx="32" cy="52"/>
            </a:xfrm>
            <a:custGeom>
              <a:avLst/>
              <a:gdLst>
                <a:gd name="T0" fmla="*/ 0 w 143"/>
                <a:gd name="T1" fmla="*/ 0 h 226"/>
                <a:gd name="T2" fmla="*/ 0 w 143"/>
                <a:gd name="T3" fmla="*/ 0 h 226"/>
                <a:gd name="T4" fmla="*/ 0 w 143"/>
                <a:gd name="T5" fmla="*/ 0 h 226"/>
                <a:gd name="T6" fmla="*/ 0 w 143"/>
                <a:gd name="T7" fmla="*/ 0 h 226"/>
                <a:gd name="T8" fmla="*/ 0 w 143"/>
                <a:gd name="T9" fmla="*/ 0 h 226"/>
                <a:gd name="T10" fmla="*/ 0 w 143"/>
                <a:gd name="T11" fmla="*/ 0 h 226"/>
                <a:gd name="T12" fmla="*/ 0 w 143"/>
                <a:gd name="T13" fmla="*/ 0 h 226"/>
                <a:gd name="T14" fmla="*/ 0 w 143"/>
                <a:gd name="T15" fmla="*/ 0 h 226"/>
                <a:gd name="T16" fmla="*/ 0 w 143"/>
                <a:gd name="T17" fmla="*/ 0 h 226"/>
                <a:gd name="T18" fmla="*/ 0 w 143"/>
                <a:gd name="T19" fmla="*/ 0 h 2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3" h="226">
                  <a:moveTo>
                    <a:pt x="117" y="0"/>
                  </a:moveTo>
                  <a:lnTo>
                    <a:pt x="72" y="113"/>
                  </a:lnTo>
                  <a:lnTo>
                    <a:pt x="26" y="0"/>
                  </a:lnTo>
                  <a:lnTo>
                    <a:pt x="0" y="0"/>
                  </a:lnTo>
                  <a:lnTo>
                    <a:pt x="59" y="144"/>
                  </a:lnTo>
                  <a:lnTo>
                    <a:pt x="59" y="226"/>
                  </a:lnTo>
                  <a:lnTo>
                    <a:pt x="84" y="226"/>
                  </a:lnTo>
                  <a:lnTo>
                    <a:pt x="84" y="144"/>
                  </a:lnTo>
                  <a:lnTo>
                    <a:pt x="143" y="0"/>
                  </a:lnTo>
                  <a:lnTo>
                    <a:pt x="1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90"/>
            <p:cNvSpPr>
              <a:spLocks noEditPoints="1"/>
            </p:cNvSpPr>
            <p:nvPr/>
          </p:nvSpPr>
          <p:spPr bwMode="auto">
            <a:xfrm>
              <a:off x="226" y="2182"/>
              <a:ext cx="193" cy="196"/>
            </a:xfrm>
            <a:custGeom>
              <a:avLst/>
              <a:gdLst>
                <a:gd name="T0" fmla="*/ 0 w 847"/>
                <a:gd name="T1" fmla="*/ 0 h 846"/>
                <a:gd name="T2" fmla="*/ 0 w 847"/>
                <a:gd name="T3" fmla="*/ 0 h 846"/>
                <a:gd name="T4" fmla="*/ 0 w 847"/>
                <a:gd name="T5" fmla="*/ 0 h 846"/>
                <a:gd name="T6" fmla="*/ 0 w 847"/>
                <a:gd name="T7" fmla="*/ 0 h 846"/>
                <a:gd name="T8" fmla="*/ 0 w 847"/>
                <a:gd name="T9" fmla="*/ 0 h 846"/>
                <a:gd name="T10" fmla="*/ 0 w 847"/>
                <a:gd name="T11" fmla="*/ 0 h 846"/>
                <a:gd name="T12" fmla="*/ 0 w 847"/>
                <a:gd name="T13" fmla="*/ 0 h 846"/>
                <a:gd name="T14" fmla="*/ 0 w 847"/>
                <a:gd name="T15" fmla="*/ 0 h 846"/>
                <a:gd name="T16" fmla="*/ 0 w 847"/>
                <a:gd name="T17" fmla="*/ 0 h 846"/>
                <a:gd name="T18" fmla="*/ 0 w 847"/>
                <a:gd name="T19" fmla="*/ 0 h 846"/>
                <a:gd name="T20" fmla="*/ 0 w 847"/>
                <a:gd name="T21" fmla="*/ 0 h 846"/>
                <a:gd name="T22" fmla="*/ 0 w 847"/>
                <a:gd name="T23" fmla="*/ 0 h 846"/>
                <a:gd name="T24" fmla="*/ 0 w 847"/>
                <a:gd name="T25" fmla="*/ 0 h 846"/>
                <a:gd name="T26" fmla="*/ 0 w 847"/>
                <a:gd name="T27" fmla="*/ 0 h 846"/>
                <a:gd name="T28" fmla="*/ 0 w 847"/>
                <a:gd name="T29" fmla="*/ 0 h 846"/>
                <a:gd name="T30" fmla="*/ 0 w 847"/>
                <a:gd name="T31" fmla="*/ 0 h 846"/>
                <a:gd name="T32" fmla="*/ 0 w 847"/>
                <a:gd name="T33" fmla="*/ 0 h 846"/>
                <a:gd name="T34" fmla="*/ 0 w 847"/>
                <a:gd name="T35" fmla="*/ 0 h 846"/>
                <a:gd name="T36" fmla="*/ 0 w 847"/>
                <a:gd name="T37" fmla="*/ 0 h 846"/>
                <a:gd name="T38" fmla="*/ 0 w 847"/>
                <a:gd name="T39" fmla="*/ 0 h 846"/>
                <a:gd name="T40" fmla="*/ 0 w 847"/>
                <a:gd name="T41" fmla="*/ 0 h 846"/>
                <a:gd name="T42" fmla="*/ 0 w 847"/>
                <a:gd name="T43" fmla="*/ 0 h 846"/>
                <a:gd name="T44" fmla="*/ 0 w 847"/>
                <a:gd name="T45" fmla="*/ 0 h 846"/>
                <a:gd name="T46" fmla="*/ 0 w 847"/>
                <a:gd name="T47" fmla="*/ 0 h 846"/>
                <a:gd name="T48" fmla="*/ 0 w 847"/>
                <a:gd name="T49" fmla="*/ 0 h 846"/>
                <a:gd name="T50" fmla="*/ 0 w 847"/>
                <a:gd name="T51" fmla="*/ 0 h 846"/>
                <a:gd name="T52" fmla="*/ 0 w 847"/>
                <a:gd name="T53" fmla="*/ 0 h 846"/>
                <a:gd name="T54" fmla="*/ 0 w 847"/>
                <a:gd name="T55" fmla="*/ 0 h 846"/>
                <a:gd name="T56" fmla="*/ 0 w 847"/>
                <a:gd name="T57" fmla="*/ 0 h 846"/>
                <a:gd name="T58" fmla="*/ 0 w 847"/>
                <a:gd name="T59" fmla="*/ 0 h 846"/>
                <a:gd name="T60" fmla="*/ 0 w 847"/>
                <a:gd name="T61" fmla="*/ 0 h 846"/>
                <a:gd name="T62" fmla="*/ 0 w 847"/>
                <a:gd name="T63" fmla="*/ 0 h 846"/>
                <a:gd name="T64" fmla="*/ 0 w 847"/>
                <a:gd name="T65" fmla="*/ 0 h 846"/>
                <a:gd name="T66" fmla="*/ 0 w 847"/>
                <a:gd name="T67" fmla="*/ 0 h 846"/>
                <a:gd name="T68" fmla="*/ 0 w 847"/>
                <a:gd name="T69" fmla="*/ 0 h 846"/>
                <a:gd name="T70" fmla="*/ 0 w 847"/>
                <a:gd name="T71" fmla="*/ 0 h 846"/>
                <a:gd name="T72" fmla="*/ 0 w 847"/>
                <a:gd name="T73" fmla="*/ 0 h 846"/>
                <a:gd name="T74" fmla="*/ 0 w 847"/>
                <a:gd name="T75" fmla="*/ 0 h 846"/>
                <a:gd name="T76" fmla="*/ 0 w 847"/>
                <a:gd name="T77" fmla="*/ 0 h 84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47" h="846">
                  <a:moveTo>
                    <a:pt x="424" y="846"/>
                  </a:moveTo>
                  <a:cubicBezTo>
                    <a:pt x="657" y="846"/>
                    <a:pt x="847" y="657"/>
                    <a:pt x="847" y="423"/>
                  </a:cubicBezTo>
                  <a:cubicBezTo>
                    <a:pt x="847" y="189"/>
                    <a:pt x="657" y="0"/>
                    <a:pt x="424" y="0"/>
                  </a:cubicBezTo>
                  <a:cubicBezTo>
                    <a:pt x="190" y="0"/>
                    <a:pt x="0" y="189"/>
                    <a:pt x="0" y="423"/>
                  </a:cubicBezTo>
                  <a:cubicBezTo>
                    <a:pt x="0" y="657"/>
                    <a:pt x="190" y="846"/>
                    <a:pt x="424" y="846"/>
                  </a:cubicBezTo>
                  <a:close/>
                  <a:moveTo>
                    <a:pt x="424" y="164"/>
                  </a:moveTo>
                  <a:lnTo>
                    <a:pt x="424" y="164"/>
                  </a:lnTo>
                  <a:cubicBezTo>
                    <a:pt x="515" y="164"/>
                    <a:pt x="590" y="234"/>
                    <a:pt x="596" y="324"/>
                  </a:cubicBezTo>
                  <a:cubicBezTo>
                    <a:pt x="596" y="326"/>
                    <a:pt x="594" y="328"/>
                    <a:pt x="592" y="328"/>
                  </a:cubicBezTo>
                  <a:lnTo>
                    <a:pt x="515" y="328"/>
                  </a:lnTo>
                  <a:cubicBezTo>
                    <a:pt x="513" y="328"/>
                    <a:pt x="511" y="326"/>
                    <a:pt x="511" y="324"/>
                  </a:cubicBezTo>
                  <a:cubicBezTo>
                    <a:pt x="504" y="282"/>
                    <a:pt x="468" y="249"/>
                    <a:pt x="424" y="249"/>
                  </a:cubicBezTo>
                  <a:cubicBezTo>
                    <a:pt x="379" y="249"/>
                    <a:pt x="343" y="282"/>
                    <a:pt x="337" y="324"/>
                  </a:cubicBezTo>
                  <a:cubicBezTo>
                    <a:pt x="336" y="326"/>
                    <a:pt x="335" y="328"/>
                    <a:pt x="332" y="328"/>
                  </a:cubicBezTo>
                  <a:lnTo>
                    <a:pt x="255" y="328"/>
                  </a:lnTo>
                  <a:cubicBezTo>
                    <a:pt x="253" y="328"/>
                    <a:pt x="251" y="326"/>
                    <a:pt x="251" y="324"/>
                  </a:cubicBezTo>
                  <a:cubicBezTo>
                    <a:pt x="257" y="234"/>
                    <a:pt x="332" y="164"/>
                    <a:pt x="424" y="164"/>
                  </a:cubicBezTo>
                  <a:close/>
                  <a:moveTo>
                    <a:pt x="251" y="350"/>
                  </a:moveTo>
                  <a:lnTo>
                    <a:pt x="251" y="350"/>
                  </a:lnTo>
                  <a:cubicBezTo>
                    <a:pt x="251" y="348"/>
                    <a:pt x="253" y="346"/>
                    <a:pt x="255" y="346"/>
                  </a:cubicBezTo>
                  <a:lnTo>
                    <a:pt x="332" y="346"/>
                  </a:lnTo>
                  <a:cubicBezTo>
                    <a:pt x="335" y="346"/>
                    <a:pt x="336" y="347"/>
                    <a:pt x="336" y="350"/>
                  </a:cubicBezTo>
                  <a:cubicBezTo>
                    <a:pt x="343" y="392"/>
                    <a:pt x="379" y="425"/>
                    <a:pt x="423" y="425"/>
                  </a:cubicBezTo>
                  <a:cubicBezTo>
                    <a:pt x="468" y="425"/>
                    <a:pt x="504" y="392"/>
                    <a:pt x="510" y="350"/>
                  </a:cubicBezTo>
                  <a:cubicBezTo>
                    <a:pt x="511" y="348"/>
                    <a:pt x="512" y="346"/>
                    <a:pt x="515" y="346"/>
                  </a:cubicBezTo>
                  <a:lnTo>
                    <a:pt x="592" y="346"/>
                  </a:lnTo>
                  <a:cubicBezTo>
                    <a:pt x="594" y="346"/>
                    <a:pt x="596" y="348"/>
                    <a:pt x="596" y="350"/>
                  </a:cubicBezTo>
                  <a:cubicBezTo>
                    <a:pt x="592" y="410"/>
                    <a:pt x="557" y="461"/>
                    <a:pt x="507" y="489"/>
                  </a:cubicBezTo>
                  <a:cubicBezTo>
                    <a:pt x="559" y="518"/>
                    <a:pt x="595" y="573"/>
                    <a:pt x="597" y="637"/>
                  </a:cubicBezTo>
                  <a:cubicBezTo>
                    <a:pt x="597" y="639"/>
                    <a:pt x="595" y="641"/>
                    <a:pt x="592" y="641"/>
                  </a:cubicBezTo>
                  <a:lnTo>
                    <a:pt x="516" y="641"/>
                  </a:lnTo>
                  <a:cubicBezTo>
                    <a:pt x="513" y="641"/>
                    <a:pt x="511" y="639"/>
                    <a:pt x="511" y="637"/>
                  </a:cubicBezTo>
                  <a:cubicBezTo>
                    <a:pt x="509" y="590"/>
                    <a:pt x="471" y="553"/>
                    <a:pt x="423" y="553"/>
                  </a:cubicBezTo>
                  <a:cubicBezTo>
                    <a:pt x="376" y="553"/>
                    <a:pt x="338" y="590"/>
                    <a:pt x="336" y="637"/>
                  </a:cubicBezTo>
                  <a:cubicBezTo>
                    <a:pt x="336" y="639"/>
                    <a:pt x="334" y="641"/>
                    <a:pt x="331" y="641"/>
                  </a:cubicBezTo>
                  <a:lnTo>
                    <a:pt x="254" y="641"/>
                  </a:lnTo>
                  <a:cubicBezTo>
                    <a:pt x="252" y="641"/>
                    <a:pt x="250" y="639"/>
                    <a:pt x="250" y="637"/>
                  </a:cubicBezTo>
                  <a:cubicBezTo>
                    <a:pt x="252" y="573"/>
                    <a:pt x="288" y="518"/>
                    <a:pt x="340" y="489"/>
                  </a:cubicBezTo>
                  <a:cubicBezTo>
                    <a:pt x="290" y="461"/>
                    <a:pt x="255" y="410"/>
                    <a:pt x="251" y="3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91"/>
            <p:cNvSpPr>
              <a:spLocks noEditPoints="1"/>
            </p:cNvSpPr>
            <p:nvPr/>
          </p:nvSpPr>
          <p:spPr bwMode="auto">
            <a:xfrm>
              <a:off x="183" y="2420"/>
              <a:ext cx="49" cy="80"/>
            </a:xfrm>
            <a:custGeom>
              <a:avLst/>
              <a:gdLst>
                <a:gd name="T0" fmla="*/ 0 w 217"/>
                <a:gd name="T1" fmla="*/ 0 h 342"/>
                <a:gd name="T2" fmla="*/ 0 w 217"/>
                <a:gd name="T3" fmla="*/ 0 h 342"/>
                <a:gd name="T4" fmla="*/ 0 w 217"/>
                <a:gd name="T5" fmla="*/ 0 h 342"/>
                <a:gd name="T6" fmla="*/ 0 w 217"/>
                <a:gd name="T7" fmla="*/ 0 h 342"/>
                <a:gd name="T8" fmla="*/ 0 w 217"/>
                <a:gd name="T9" fmla="*/ 0 h 342"/>
                <a:gd name="T10" fmla="*/ 0 w 217"/>
                <a:gd name="T11" fmla="*/ 0 h 342"/>
                <a:gd name="T12" fmla="*/ 0 w 217"/>
                <a:gd name="T13" fmla="*/ 0 h 342"/>
                <a:gd name="T14" fmla="*/ 0 w 217"/>
                <a:gd name="T15" fmla="*/ 0 h 342"/>
                <a:gd name="T16" fmla="*/ 0 w 217"/>
                <a:gd name="T17" fmla="*/ 0 h 342"/>
                <a:gd name="T18" fmla="*/ 0 w 217"/>
                <a:gd name="T19" fmla="*/ 0 h 342"/>
                <a:gd name="T20" fmla="*/ 0 w 217"/>
                <a:gd name="T21" fmla="*/ 0 h 342"/>
                <a:gd name="T22" fmla="*/ 0 w 217"/>
                <a:gd name="T23" fmla="*/ 0 h 342"/>
                <a:gd name="T24" fmla="*/ 0 w 217"/>
                <a:gd name="T25" fmla="*/ 0 h 342"/>
                <a:gd name="T26" fmla="*/ 0 w 217"/>
                <a:gd name="T27" fmla="*/ 0 h 342"/>
                <a:gd name="T28" fmla="*/ 0 w 217"/>
                <a:gd name="T29" fmla="*/ 0 h 3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7" h="342">
                  <a:moveTo>
                    <a:pt x="109" y="0"/>
                  </a:moveTo>
                  <a:cubicBezTo>
                    <a:pt x="35" y="1"/>
                    <a:pt x="0" y="52"/>
                    <a:pt x="0" y="96"/>
                  </a:cubicBezTo>
                  <a:lnTo>
                    <a:pt x="0" y="245"/>
                  </a:lnTo>
                  <a:cubicBezTo>
                    <a:pt x="0" y="290"/>
                    <a:pt x="35" y="341"/>
                    <a:pt x="109" y="342"/>
                  </a:cubicBezTo>
                  <a:cubicBezTo>
                    <a:pt x="183" y="341"/>
                    <a:pt x="217" y="290"/>
                    <a:pt x="217" y="245"/>
                  </a:cubicBezTo>
                  <a:lnTo>
                    <a:pt x="217" y="96"/>
                  </a:lnTo>
                  <a:cubicBezTo>
                    <a:pt x="217" y="52"/>
                    <a:pt x="183" y="1"/>
                    <a:pt x="109" y="0"/>
                  </a:cubicBezTo>
                  <a:close/>
                  <a:moveTo>
                    <a:pt x="150" y="240"/>
                  </a:moveTo>
                  <a:lnTo>
                    <a:pt x="150" y="240"/>
                  </a:lnTo>
                  <a:cubicBezTo>
                    <a:pt x="150" y="266"/>
                    <a:pt x="124" y="274"/>
                    <a:pt x="109" y="274"/>
                  </a:cubicBezTo>
                  <a:cubicBezTo>
                    <a:pt x="93" y="274"/>
                    <a:pt x="67" y="266"/>
                    <a:pt x="67" y="240"/>
                  </a:cubicBezTo>
                  <a:lnTo>
                    <a:pt x="67" y="102"/>
                  </a:lnTo>
                  <a:cubicBezTo>
                    <a:pt x="67" y="76"/>
                    <a:pt x="93" y="68"/>
                    <a:pt x="109" y="68"/>
                  </a:cubicBezTo>
                  <a:cubicBezTo>
                    <a:pt x="124" y="68"/>
                    <a:pt x="150" y="76"/>
                    <a:pt x="150" y="102"/>
                  </a:cubicBezTo>
                  <a:lnTo>
                    <a:pt x="150" y="2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92"/>
            <p:cNvSpPr>
              <a:spLocks/>
            </p:cNvSpPr>
            <p:nvPr/>
          </p:nvSpPr>
          <p:spPr bwMode="auto">
            <a:xfrm>
              <a:off x="301" y="2422"/>
              <a:ext cx="42" cy="76"/>
            </a:xfrm>
            <a:custGeom>
              <a:avLst/>
              <a:gdLst>
                <a:gd name="T0" fmla="*/ 0 w 183"/>
                <a:gd name="T1" fmla="*/ 0 h 330"/>
                <a:gd name="T2" fmla="*/ 0 w 183"/>
                <a:gd name="T3" fmla="*/ 0 h 330"/>
                <a:gd name="T4" fmla="*/ 0 w 183"/>
                <a:gd name="T5" fmla="*/ 0 h 330"/>
                <a:gd name="T6" fmla="*/ 0 w 183"/>
                <a:gd name="T7" fmla="*/ 0 h 330"/>
                <a:gd name="T8" fmla="*/ 0 w 183"/>
                <a:gd name="T9" fmla="*/ 0 h 330"/>
                <a:gd name="T10" fmla="*/ 0 w 183"/>
                <a:gd name="T11" fmla="*/ 0 h 330"/>
                <a:gd name="T12" fmla="*/ 0 w 183"/>
                <a:gd name="T13" fmla="*/ 0 h 330"/>
                <a:gd name="T14" fmla="*/ 0 w 183"/>
                <a:gd name="T15" fmla="*/ 0 h 330"/>
                <a:gd name="T16" fmla="*/ 0 w 183"/>
                <a:gd name="T17" fmla="*/ 0 h 330"/>
                <a:gd name="T18" fmla="*/ 0 w 183"/>
                <a:gd name="T19" fmla="*/ 0 h 330"/>
                <a:gd name="T20" fmla="*/ 0 w 183"/>
                <a:gd name="T21" fmla="*/ 0 h 3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3" h="330">
                  <a:moveTo>
                    <a:pt x="67" y="67"/>
                  </a:moveTo>
                  <a:lnTo>
                    <a:pt x="183" y="67"/>
                  </a:lnTo>
                  <a:lnTo>
                    <a:pt x="183" y="0"/>
                  </a:lnTo>
                  <a:lnTo>
                    <a:pt x="0" y="0"/>
                  </a:lnTo>
                  <a:lnTo>
                    <a:pt x="0" y="330"/>
                  </a:lnTo>
                  <a:lnTo>
                    <a:pt x="66" y="330"/>
                  </a:lnTo>
                  <a:lnTo>
                    <a:pt x="66" y="200"/>
                  </a:lnTo>
                  <a:lnTo>
                    <a:pt x="166" y="200"/>
                  </a:lnTo>
                  <a:lnTo>
                    <a:pt x="166" y="133"/>
                  </a:lnTo>
                  <a:lnTo>
                    <a:pt x="67" y="133"/>
                  </a:lnTo>
                  <a:lnTo>
                    <a:pt x="67"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93"/>
            <p:cNvSpPr>
              <a:spLocks noEditPoints="1"/>
            </p:cNvSpPr>
            <p:nvPr/>
          </p:nvSpPr>
          <p:spPr bwMode="auto">
            <a:xfrm>
              <a:off x="340" y="2422"/>
              <a:ext cx="57" cy="76"/>
            </a:xfrm>
            <a:custGeom>
              <a:avLst/>
              <a:gdLst>
                <a:gd name="T0" fmla="*/ 0 w 251"/>
                <a:gd name="T1" fmla="*/ 0 h 330"/>
                <a:gd name="T2" fmla="*/ 0 w 251"/>
                <a:gd name="T3" fmla="*/ 0 h 330"/>
                <a:gd name="T4" fmla="*/ 0 w 251"/>
                <a:gd name="T5" fmla="*/ 0 h 330"/>
                <a:gd name="T6" fmla="*/ 0 w 251"/>
                <a:gd name="T7" fmla="*/ 0 h 330"/>
                <a:gd name="T8" fmla="*/ 0 w 251"/>
                <a:gd name="T9" fmla="*/ 0 h 330"/>
                <a:gd name="T10" fmla="*/ 0 w 251"/>
                <a:gd name="T11" fmla="*/ 0 h 330"/>
                <a:gd name="T12" fmla="*/ 0 w 251"/>
                <a:gd name="T13" fmla="*/ 0 h 330"/>
                <a:gd name="T14" fmla="*/ 0 w 251"/>
                <a:gd name="T15" fmla="*/ 0 h 330"/>
                <a:gd name="T16" fmla="*/ 0 w 251"/>
                <a:gd name="T17" fmla="*/ 0 h 330"/>
                <a:gd name="T18" fmla="*/ 0 w 251"/>
                <a:gd name="T19" fmla="*/ 0 h 330"/>
                <a:gd name="T20" fmla="*/ 0 w 251"/>
                <a:gd name="T21" fmla="*/ 0 h 330"/>
                <a:gd name="T22" fmla="*/ 0 w 251"/>
                <a:gd name="T23" fmla="*/ 0 h 330"/>
                <a:gd name="T24" fmla="*/ 0 w 251"/>
                <a:gd name="T25" fmla="*/ 0 h 330"/>
                <a:gd name="T26" fmla="*/ 0 w 251"/>
                <a:gd name="T27" fmla="*/ 0 h 3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1" h="330">
                  <a:moveTo>
                    <a:pt x="86" y="0"/>
                  </a:moveTo>
                  <a:lnTo>
                    <a:pt x="0" y="330"/>
                  </a:lnTo>
                  <a:lnTo>
                    <a:pt x="67" y="330"/>
                  </a:lnTo>
                  <a:lnTo>
                    <a:pt x="82" y="271"/>
                  </a:lnTo>
                  <a:lnTo>
                    <a:pt x="169" y="271"/>
                  </a:lnTo>
                  <a:lnTo>
                    <a:pt x="184" y="330"/>
                  </a:lnTo>
                  <a:lnTo>
                    <a:pt x="251" y="330"/>
                  </a:lnTo>
                  <a:lnTo>
                    <a:pt x="164" y="0"/>
                  </a:lnTo>
                  <a:lnTo>
                    <a:pt x="86" y="0"/>
                  </a:lnTo>
                  <a:close/>
                  <a:moveTo>
                    <a:pt x="99" y="207"/>
                  </a:moveTo>
                  <a:lnTo>
                    <a:pt x="99" y="207"/>
                  </a:lnTo>
                  <a:lnTo>
                    <a:pt x="126" y="103"/>
                  </a:lnTo>
                  <a:lnTo>
                    <a:pt x="153" y="207"/>
                  </a:lnTo>
                  <a:lnTo>
                    <a:pt x="99" y="2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94"/>
            <p:cNvSpPr>
              <a:spLocks/>
            </p:cNvSpPr>
            <p:nvPr/>
          </p:nvSpPr>
          <p:spPr bwMode="auto">
            <a:xfrm>
              <a:off x="236" y="2422"/>
              <a:ext cx="57" cy="76"/>
            </a:xfrm>
            <a:custGeom>
              <a:avLst/>
              <a:gdLst>
                <a:gd name="T0" fmla="*/ 0 w 249"/>
                <a:gd name="T1" fmla="*/ 0 h 330"/>
                <a:gd name="T2" fmla="*/ 0 w 249"/>
                <a:gd name="T3" fmla="*/ 0 h 330"/>
                <a:gd name="T4" fmla="*/ 0 w 249"/>
                <a:gd name="T5" fmla="*/ 0 h 330"/>
                <a:gd name="T6" fmla="*/ 0 w 249"/>
                <a:gd name="T7" fmla="*/ 0 h 330"/>
                <a:gd name="T8" fmla="*/ 0 w 249"/>
                <a:gd name="T9" fmla="*/ 0 h 330"/>
                <a:gd name="T10" fmla="*/ 0 w 249"/>
                <a:gd name="T11" fmla="*/ 0 h 330"/>
                <a:gd name="T12" fmla="*/ 0 w 249"/>
                <a:gd name="T13" fmla="*/ 0 h 330"/>
                <a:gd name="T14" fmla="*/ 0 w 249"/>
                <a:gd name="T15" fmla="*/ 0 h 330"/>
                <a:gd name="T16" fmla="*/ 0 w 249"/>
                <a:gd name="T17" fmla="*/ 0 h 330"/>
                <a:gd name="T18" fmla="*/ 0 w 249"/>
                <a:gd name="T19" fmla="*/ 0 h 330"/>
                <a:gd name="T20" fmla="*/ 0 w 249"/>
                <a:gd name="T21" fmla="*/ 0 h 330"/>
                <a:gd name="T22" fmla="*/ 0 w 249"/>
                <a:gd name="T23" fmla="*/ 0 h 330"/>
                <a:gd name="T24" fmla="*/ 0 w 249"/>
                <a:gd name="T25" fmla="*/ 0 h 3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49" h="330">
                  <a:moveTo>
                    <a:pt x="248" y="0"/>
                  </a:moveTo>
                  <a:lnTo>
                    <a:pt x="171" y="0"/>
                  </a:lnTo>
                  <a:lnTo>
                    <a:pt x="125" y="96"/>
                  </a:lnTo>
                  <a:lnTo>
                    <a:pt x="78" y="0"/>
                  </a:lnTo>
                  <a:lnTo>
                    <a:pt x="1" y="0"/>
                  </a:lnTo>
                  <a:lnTo>
                    <a:pt x="86" y="165"/>
                  </a:lnTo>
                  <a:lnTo>
                    <a:pt x="0" y="330"/>
                  </a:lnTo>
                  <a:lnTo>
                    <a:pt x="78" y="330"/>
                  </a:lnTo>
                  <a:lnTo>
                    <a:pt x="125" y="234"/>
                  </a:lnTo>
                  <a:lnTo>
                    <a:pt x="171" y="330"/>
                  </a:lnTo>
                  <a:lnTo>
                    <a:pt x="249" y="330"/>
                  </a:lnTo>
                  <a:lnTo>
                    <a:pt x="163" y="165"/>
                  </a:lnTo>
                  <a:lnTo>
                    <a:pt x="24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95"/>
            <p:cNvSpPr>
              <a:spLocks/>
            </p:cNvSpPr>
            <p:nvPr/>
          </p:nvSpPr>
          <p:spPr bwMode="auto">
            <a:xfrm>
              <a:off x="403" y="2422"/>
              <a:ext cx="59" cy="76"/>
            </a:xfrm>
            <a:custGeom>
              <a:avLst/>
              <a:gdLst>
                <a:gd name="T0" fmla="*/ 0 w 257"/>
                <a:gd name="T1" fmla="*/ 0 h 330"/>
                <a:gd name="T2" fmla="*/ 0 w 257"/>
                <a:gd name="T3" fmla="*/ 0 h 330"/>
                <a:gd name="T4" fmla="*/ 0 w 257"/>
                <a:gd name="T5" fmla="*/ 0 h 330"/>
                <a:gd name="T6" fmla="*/ 0 w 257"/>
                <a:gd name="T7" fmla="*/ 0 h 330"/>
                <a:gd name="T8" fmla="*/ 0 w 257"/>
                <a:gd name="T9" fmla="*/ 0 h 330"/>
                <a:gd name="T10" fmla="*/ 0 w 257"/>
                <a:gd name="T11" fmla="*/ 0 h 330"/>
                <a:gd name="T12" fmla="*/ 0 w 257"/>
                <a:gd name="T13" fmla="*/ 0 h 330"/>
                <a:gd name="T14" fmla="*/ 0 w 257"/>
                <a:gd name="T15" fmla="*/ 0 h 330"/>
                <a:gd name="T16" fmla="*/ 0 w 257"/>
                <a:gd name="T17" fmla="*/ 0 h 330"/>
                <a:gd name="T18" fmla="*/ 0 w 257"/>
                <a:gd name="T19" fmla="*/ 0 h 330"/>
                <a:gd name="T20" fmla="*/ 0 w 257"/>
                <a:gd name="T21" fmla="*/ 0 h 330"/>
                <a:gd name="T22" fmla="*/ 0 w 257"/>
                <a:gd name="T23" fmla="*/ 0 h 330"/>
                <a:gd name="T24" fmla="*/ 0 w 257"/>
                <a:gd name="T25" fmla="*/ 0 h 330"/>
                <a:gd name="T26" fmla="*/ 0 w 257"/>
                <a:gd name="T27" fmla="*/ 0 h 3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330">
                  <a:moveTo>
                    <a:pt x="128" y="127"/>
                  </a:moveTo>
                  <a:lnTo>
                    <a:pt x="69" y="0"/>
                  </a:lnTo>
                  <a:lnTo>
                    <a:pt x="0" y="0"/>
                  </a:lnTo>
                  <a:lnTo>
                    <a:pt x="0" y="330"/>
                  </a:lnTo>
                  <a:lnTo>
                    <a:pt x="66" y="330"/>
                  </a:lnTo>
                  <a:lnTo>
                    <a:pt x="66" y="142"/>
                  </a:lnTo>
                  <a:lnTo>
                    <a:pt x="108" y="230"/>
                  </a:lnTo>
                  <a:lnTo>
                    <a:pt x="149" y="230"/>
                  </a:lnTo>
                  <a:lnTo>
                    <a:pt x="191" y="143"/>
                  </a:lnTo>
                  <a:lnTo>
                    <a:pt x="191" y="330"/>
                  </a:lnTo>
                  <a:lnTo>
                    <a:pt x="257" y="330"/>
                  </a:lnTo>
                  <a:lnTo>
                    <a:pt x="257" y="0"/>
                  </a:lnTo>
                  <a:lnTo>
                    <a:pt x="187" y="0"/>
                  </a:lnTo>
                  <a:lnTo>
                    <a:pt x="128"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38" name="TextBox 6">
            <a:extLst>
              <a:ext uri="{FF2B5EF4-FFF2-40B4-BE49-F238E27FC236}">
                <a16:creationId xmlns:a16="http://schemas.microsoft.com/office/drawing/2014/main" id="{1B03251F-F3A2-9542-B8B8-602D605EC780}"/>
              </a:ext>
            </a:extLst>
          </p:cNvPr>
          <p:cNvSpPr txBox="1">
            <a:spLocks noChangeArrowheads="1"/>
          </p:cNvSpPr>
          <p:nvPr userDrawn="1"/>
        </p:nvSpPr>
        <p:spPr bwMode="auto">
          <a:xfrm>
            <a:off x="611188" y="4294757"/>
            <a:ext cx="2092325" cy="293688"/>
          </a:xfrm>
          <a:prstGeom prst="rect">
            <a:avLst/>
          </a:prstGeom>
          <a:noFill/>
          <a:ln>
            <a:noFill/>
          </a:ln>
        </p:spPr>
        <p:txBody>
          <a:bodyPr lIns="0" tIns="108000" bIns="0" anchor="b">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45561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45561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45561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455613" eaLnBrk="0" fontAlgn="base" hangingPunct="0">
              <a:spcBef>
                <a:spcPct val="0"/>
              </a:spcBef>
              <a:spcAft>
                <a:spcPct val="0"/>
              </a:spcAft>
              <a:defRPr sz="2400">
                <a:solidFill>
                  <a:schemeClr val="tx1"/>
                </a:solidFill>
                <a:latin typeface="Calibri" charset="0"/>
                <a:ea typeface="ＭＳ Ｐゴシック" charset="0"/>
              </a:defRPr>
            </a:lvl9pPr>
          </a:lstStyle>
          <a:p>
            <a:pPr>
              <a:defRPr/>
            </a:pPr>
            <a:r>
              <a:rPr lang="en-US" sz="1200" dirty="0" err="1">
                <a:solidFill>
                  <a:srgbClr val="60A534"/>
                </a:solidFill>
                <a:latin typeface="Arial" charset="0"/>
                <a:cs typeface="Arial" charset="0"/>
              </a:rPr>
              <a:t>www.oxfam.co.uk</a:t>
            </a:r>
            <a:endParaRPr lang="en-US" sz="1200" dirty="0">
              <a:solidFill>
                <a:srgbClr val="60A534"/>
              </a:solidFill>
              <a:latin typeface="Arial" charset="0"/>
              <a:cs typeface="Arial" charset="0"/>
            </a:endParaRPr>
          </a:p>
        </p:txBody>
      </p:sp>
      <p:sp>
        <p:nvSpPr>
          <p:cNvPr id="12" name="Text Placeholder 10"/>
          <p:cNvSpPr>
            <a:spLocks noGrp="1"/>
          </p:cNvSpPr>
          <p:nvPr>
            <p:ph type="body" sz="quarter" idx="11" hasCustomPrompt="1"/>
          </p:nvPr>
        </p:nvSpPr>
        <p:spPr>
          <a:xfrm>
            <a:off x="596861" y="1815034"/>
            <a:ext cx="8004213" cy="307777"/>
          </a:xfrm>
        </p:spPr>
        <p:txBody>
          <a:bodyPr lIns="0" tIns="0" rIns="0" bIns="0">
            <a:spAutoFit/>
          </a:bodyPr>
          <a:lstStyle>
            <a:lvl1pPr marL="0" indent="0">
              <a:spcBef>
                <a:spcPts val="0"/>
              </a:spcBef>
              <a:buNone/>
              <a:defRPr sz="2000" b="0" baseline="0">
                <a:solidFill>
                  <a:schemeClr val="tx1"/>
                </a:solidFill>
              </a:defRPr>
            </a:lvl1pPr>
          </a:lstStyle>
          <a:p>
            <a:pPr lvl="0"/>
            <a:r>
              <a:rPr lang="en-GB" dirty="0"/>
              <a:t>Support information</a:t>
            </a:r>
          </a:p>
        </p:txBody>
      </p:sp>
      <p:sp>
        <p:nvSpPr>
          <p:cNvPr id="40" name="Title 1"/>
          <p:cNvSpPr>
            <a:spLocks noGrp="1"/>
          </p:cNvSpPr>
          <p:nvPr>
            <p:ph type="title" hasCustomPrompt="1"/>
          </p:nvPr>
        </p:nvSpPr>
        <p:spPr>
          <a:xfrm>
            <a:off x="599793" y="975145"/>
            <a:ext cx="8015569" cy="772107"/>
          </a:xfrm>
        </p:spPr>
        <p:txBody>
          <a:bodyPr wrap="square" lIns="0" tIns="108000" anchor="b" anchorCtr="0"/>
          <a:lstStyle>
            <a:lvl1pPr>
              <a:defRPr sz="3600" baseline="0">
                <a:solidFill>
                  <a:schemeClr val="accent1"/>
                </a:solidFill>
                <a:latin typeface="Arial" panose="020B0604020202020204" pitchFamily="34" charset="0"/>
              </a:defRPr>
            </a:lvl1pPr>
          </a:lstStyle>
          <a:p>
            <a:r>
              <a:rPr lang="en-US" dirty="0"/>
              <a:t>Presentation title</a:t>
            </a:r>
            <a:endParaRPr lang="en-GB" dirty="0"/>
          </a:p>
        </p:txBody>
      </p:sp>
      <p:sp>
        <p:nvSpPr>
          <p:cNvPr id="43" name="Text Placeholder 10">
            <a:extLst>
              <a:ext uri="{FF2B5EF4-FFF2-40B4-BE49-F238E27FC236}">
                <a16:creationId xmlns:a16="http://schemas.microsoft.com/office/drawing/2014/main" id="{03D6AD35-3C32-E944-9DDA-ECD964271D42}"/>
              </a:ext>
            </a:extLst>
          </p:cNvPr>
          <p:cNvSpPr>
            <a:spLocks noGrp="1"/>
          </p:cNvSpPr>
          <p:nvPr>
            <p:ph type="body" sz="quarter" idx="13" hasCustomPrompt="1"/>
          </p:nvPr>
        </p:nvSpPr>
        <p:spPr>
          <a:xfrm>
            <a:off x="603180" y="3188623"/>
            <a:ext cx="5544608" cy="230832"/>
          </a:xfrm>
        </p:spPr>
        <p:txBody>
          <a:bodyPr lIns="0" tIns="0" rIns="0" bIns="0">
            <a:spAutoFit/>
          </a:bodyPr>
          <a:lstStyle>
            <a:lvl1pPr marL="0" indent="0">
              <a:spcBef>
                <a:spcPts val="0"/>
              </a:spcBef>
              <a:buNone/>
              <a:defRPr sz="1500" b="0" baseline="0">
                <a:solidFill>
                  <a:schemeClr val="tx1"/>
                </a:solidFill>
              </a:defRPr>
            </a:lvl1pPr>
          </a:lstStyle>
          <a:p>
            <a:pPr lvl="0"/>
            <a:r>
              <a:rPr lang="en-GB" dirty="0"/>
              <a:t>Date if required</a:t>
            </a:r>
          </a:p>
        </p:txBody>
      </p:sp>
    </p:spTree>
    <p:extLst>
      <p:ext uri="{BB962C8B-B14F-4D97-AF65-F5344CB8AC3E}">
        <p14:creationId xmlns:p14="http://schemas.microsoft.com/office/powerpoint/2010/main" val="3645599683"/>
      </p:ext>
    </p:extLst>
  </p:cSld>
  <p:clrMapOvr>
    <a:masterClrMapping/>
  </p:clrMapOvr>
  <p:extLst>
    <p:ext uri="{DCECCB84-F9BA-43D5-87BE-67443E8EF086}">
      <p15:sldGuideLst xmlns:p15="http://schemas.microsoft.com/office/powerpoint/2012/main">
        <p15:guide id="3" pos="385"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920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_Green BG">
    <p:bg>
      <p:bgPr>
        <a:solidFill>
          <a:schemeClr val="accent1"/>
        </a:solidFill>
        <a:effectLst/>
      </p:bgPr>
    </p:bg>
    <p:spTree>
      <p:nvGrpSpPr>
        <p:cNvPr id="1" name=""/>
        <p:cNvGrpSpPr/>
        <p:nvPr/>
      </p:nvGrpSpPr>
      <p:grpSpPr>
        <a:xfrm>
          <a:off x="0" y="0"/>
          <a:ext cx="0" cy="0"/>
          <a:chOff x="0" y="0"/>
          <a:chExt cx="0" cy="0"/>
        </a:xfrm>
      </p:grpSpPr>
      <p:grpSp>
        <p:nvGrpSpPr>
          <p:cNvPr id="42" name="Group 66">
            <a:extLst>
              <a:ext uri="{FF2B5EF4-FFF2-40B4-BE49-F238E27FC236}">
                <a16:creationId xmlns:a16="http://schemas.microsoft.com/office/drawing/2014/main" id="{C97958AF-7825-AF43-99CF-2141B3E3A2ED}"/>
              </a:ext>
            </a:extLst>
          </p:cNvPr>
          <p:cNvGrpSpPr>
            <a:grpSpLocks noChangeAspect="1"/>
          </p:cNvGrpSpPr>
          <p:nvPr userDrawn="1"/>
        </p:nvGrpSpPr>
        <p:grpSpPr bwMode="auto">
          <a:xfrm>
            <a:off x="7200965" y="3999069"/>
            <a:ext cx="1611920" cy="775494"/>
            <a:chOff x="97" y="2121"/>
            <a:chExt cx="914" cy="440"/>
          </a:xfrm>
        </p:grpSpPr>
        <p:sp>
          <p:nvSpPr>
            <p:cNvPr id="43" name="AutoShape 65">
              <a:extLst>
                <a:ext uri="{FF2B5EF4-FFF2-40B4-BE49-F238E27FC236}">
                  <a16:creationId xmlns:a16="http://schemas.microsoft.com/office/drawing/2014/main" id="{712484F3-D737-3B49-9607-D6184057642A}"/>
                </a:ext>
              </a:extLst>
            </p:cNvPr>
            <p:cNvSpPr>
              <a:spLocks noChangeAspect="1" noChangeArrowheads="1" noTextEdit="1"/>
            </p:cNvSpPr>
            <p:nvPr/>
          </p:nvSpPr>
          <p:spPr bwMode="auto">
            <a:xfrm>
              <a:off x="97" y="2121"/>
              <a:ext cx="912" cy="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4" name="Rectangle 67">
              <a:extLst>
                <a:ext uri="{FF2B5EF4-FFF2-40B4-BE49-F238E27FC236}">
                  <a16:creationId xmlns:a16="http://schemas.microsoft.com/office/drawing/2014/main" id="{3F8A5235-D2CC-C940-8A2B-5399C719C164}"/>
                </a:ext>
              </a:extLst>
            </p:cNvPr>
            <p:cNvSpPr>
              <a:spLocks noChangeArrowheads="1"/>
            </p:cNvSpPr>
            <p:nvPr/>
          </p:nvSpPr>
          <p:spPr bwMode="auto">
            <a:xfrm>
              <a:off x="99" y="2121"/>
              <a:ext cx="912" cy="44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ＭＳ Ｐゴシック" panose="020B0600070205080204" pitchFamily="34" charset="-128"/>
                </a:defRPr>
              </a:lvl1pPr>
              <a:lvl2pPr marL="742950" indent="-285750">
                <a:defRPr sz="2400">
                  <a:solidFill>
                    <a:schemeClr val="tx1"/>
                  </a:solidFill>
                  <a:latin typeface="Calibri" panose="020F0502020204030204" pitchFamily="34" charset="0"/>
                  <a:ea typeface="ＭＳ Ｐゴシック" panose="020B0600070205080204" pitchFamily="34" charset="-128"/>
                </a:defRPr>
              </a:lvl2pPr>
              <a:lvl3pPr marL="1143000" indent="-228600">
                <a:defRPr sz="2400">
                  <a:solidFill>
                    <a:schemeClr val="tx1"/>
                  </a:solidFill>
                  <a:latin typeface="Calibri" panose="020F0502020204030204" pitchFamily="34" charset="0"/>
                  <a:ea typeface="ＭＳ Ｐゴシック" panose="020B0600070205080204" pitchFamily="34" charset="-128"/>
                </a:defRPr>
              </a:lvl3pPr>
              <a:lvl4pPr marL="1600200" indent="-228600">
                <a:defRPr sz="2400">
                  <a:solidFill>
                    <a:schemeClr val="tx1"/>
                  </a:solidFill>
                  <a:latin typeface="Calibri" panose="020F0502020204030204" pitchFamily="34" charset="0"/>
                  <a:ea typeface="ＭＳ Ｐゴシック" panose="020B0600070205080204" pitchFamily="34" charset="-128"/>
                </a:defRPr>
              </a:lvl4pPr>
              <a:lvl5pPr marL="2057400" indent="-228600">
                <a:defRPr sz="2400">
                  <a:solidFill>
                    <a:schemeClr val="tx1"/>
                  </a:solidFill>
                  <a:latin typeface="Calibri" panose="020F0502020204030204" pitchFamily="34" charset="0"/>
                  <a:ea typeface="ＭＳ Ｐゴシック" panose="020B0600070205080204" pitchFamily="34" charset="-128"/>
                </a:defRPr>
              </a:lvl5pPr>
              <a:lvl6pPr marL="25146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defRPr/>
              </a:pPr>
              <a:endParaRPr lang="en-GB" altLang="en-US" sz="1800">
                <a:cs typeface="+mn-cs"/>
              </a:endParaRPr>
            </a:p>
          </p:txBody>
        </p:sp>
        <p:sp>
          <p:nvSpPr>
            <p:cNvPr id="45" name="Freeform 68">
              <a:extLst>
                <a:ext uri="{FF2B5EF4-FFF2-40B4-BE49-F238E27FC236}">
                  <a16:creationId xmlns:a16="http://schemas.microsoft.com/office/drawing/2014/main" id="{289CE685-D639-0741-89F9-3A888B1DF087}"/>
                </a:ext>
              </a:extLst>
            </p:cNvPr>
            <p:cNvSpPr>
              <a:spLocks/>
            </p:cNvSpPr>
            <p:nvPr/>
          </p:nvSpPr>
          <p:spPr bwMode="auto">
            <a:xfrm>
              <a:off x="562" y="2182"/>
              <a:ext cx="53" cy="52"/>
            </a:xfrm>
            <a:custGeom>
              <a:avLst/>
              <a:gdLst>
                <a:gd name="T0" fmla="*/ 0 w 234"/>
                <a:gd name="T1" fmla="*/ 0 h 225"/>
                <a:gd name="T2" fmla="*/ 0 w 234"/>
                <a:gd name="T3" fmla="*/ 0 h 225"/>
                <a:gd name="T4" fmla="*/ 0 w 234"/>
                <a:gd name="T5" fmla="*/ 0 h 225"/>
                <a:gd name="T6" fmla="*/ 0 w 234"/>
                <a:gd name="T7" fmla="*/ 0 h 225"/>
                <a:gd name="T8" fmla="*/ 0 w 234"/>
                <a:gd name="T9" fmla="*/ 0 h 225"/>
                <a:gd name="T10" fmla="*/ 0 w 234"/>
                <a:gd name="T11" fmla="*/ 0 h 225"/>
                <a:gd name="T12" fmla="*/ 0 w 234"/>
                <a:gd name="T13" fmla="*/ 0 h 225"/>
                <a:gd name="T14" fmla="*/ 0 w 234"/>
                <a:gd name="T15" fmla="*/ 0 h 225"/>
                <a:gd name="T16" fmla="*/ 0 w 234"/>
                <a:gd name="T17" fmla="*/ 0 h 225"/>
                <a:gd name="T18" fmla="*/ 0 w 234"/>
                <a:gd name="T19" fmla="*/ 0 h 225"/>
                <a:gd name="T20" fmla="*/ 0 w 234"/>
                <a:gd name="T21" fmla="*/ 0 h 225"/>
                <a:gd name="T22" fmla="*/ 0 w 234"/>
                <a:gd name="T23" fmla="*/ 0 h 225"/>
                <a:gd name="T24" fmla="*/ 0 w 234"/>
                <a:gd name="T25" fmla="*/ 0 h 225"/>
                <a:gd name="T26" fmla="*/ 0 w 234"/>
                <a:gd name="T27" fmla="*/ 0 h 2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34" h="225">
                  <a:moveTo>
                    <a:pt x="75" y="225"/>
                  </a:moveTo>
                  <a:lnTo>
                    <a:pt x="117" y="51"/>
                  </a:lnTo>
                  <a:lnTo>
                    <a:pt x="158" y="225"/>
                  </a:lnTo>
                  <a:lnTo>
                    <a:pt x="187" y="225"/>
                  </a:lnTo>
                  <a:lnTo>
                    <a:pt x="234" y="0"/>
                  </a:lnTo>
                  <a:lnTo>
                    <a:pt x="209" y="0"/>
                  </a:lnTo>
                  <a:lnTo>
                    <a:pt x="171" y="187"/>
                  </a:lnTo>
                  <a:lnTo>
                    <a:pt x="128" y="0"/>
                  </a:lnTo>
                  <a:lnTo>
                    <a:pt x="105" y="0"/>
                  </a:lnTo>
                  <a:lnTo>
                    <a:pt x="62" y="188"/>
                  </a:lnTo>
                  <a:lnTo>
                    <a:pt x="24" y="0"/>
                  </a:lnTo>
                  <a:lnTo>
                    <a:pt x="0" y="0"/>
                  </a:lnTo>
                  <a:lnTo>
                    <a:pt x="46" y="225"/>
                  </a:lnTo>
                  <a:lnTo>
                    <a:pt x="75" y="2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Freeform 69">
              <a:extLst>
                <a:ext uri="{FF2B5EF4-FFF2-40B4-BE49-F238E27FC236}">
                  <a16:creationId xmlns:a16="http://schemas.microsoft.com/office/drawing/2014/main" id="{2CB43200-FD6B-BE43-8600-3862335C74CD}"/>
                </a:ext>
              </a:extLst>
            </p:cNvPr>
            <p:cNvSpPr>
              <a:spLocks/>
            </p:cNvSpPr>
            <p:nvPr/>
          </p:nvSpPr>
          <p:spPr bwMode="auto">
            <a:xfrm>
              <a:off x="631" y="2182"/>
              <a:ext cx="27" cy="52"/>
            </a:xfrm>
            <a:custGeom>
              <a:avLst/>
              <a:gdLst>
                <a:gd name="T0" fmla="*/ 0 w 122"/>
                <a:gd name="T1" fmla="*/ 0 h 225"/>
                <a:gd name="T2" fmla="*/ 0 w 122"/>
                <a:gd name="T3" fmla="*/ 0 h 225"/>
                <a:gd name="T4" fmla="*/ 0 w 122"/>
                <a:gd name="T5" fmla="*/ 0 h 225"/>
                <a:gd name="T6" fmla="*/ 0 w 122"/>
                <a:gd name="T7" fmla="*/ 0 h 225"/>
                <a:gd name="T8" fmla="*/ 0 w 122"/>
                <a:gd name="T9" fmla="*/ 0 h 225"/>
                <a:gd name="T10" fmla="*/ 0 w 122"/>
                <a:gd name="T11" fmla="*/ 0 h 225"/>
                <a:gd name="T12" fmla="*/ 0 w 122"/>
                <a:gd name="T13" fmla="*/ 0 h 225"/>
                <a:gd name="T14" fmla="*/ 0 w 122"/>
                <a:gd name="T15" fmla="*/ 0 h 225"/>
                <a:gd name="T16" fmla="*/ 0 w 122"/>
                <a:gd name="T17" fmla="*/ 0 h 225"/>
                <a:gd name="T18" fmla="*/ 0 w 122"/>
                <a:gd name="T19" fmla="*/ 0 h 225"/>
                <a:gd name="T20" fmla="*/ 0 w 122"/>
                <a:gd name="T21" fmla="*/ 0 h 225"/>
                <a:gd name="T22" fmla="*/ 0 w 122"/>
                <a:gd name="T23" fmla="*/ 0 h 225"/>
                <a:gd name="T24" fmla="*/ 0 w 122"/>
                <a:gd name="T25" fmla="*/ 0 h 2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2" h="225">
                  <a:moveTo>
                    <a:pt x="122" y="201"/>
                  </a:moveTo>
                  <a:lnTo>
                    <a:pt x="24" y="201"/>
                  </a:lnTo>
                  <a:lnTo>
                    <a:pt x="24" y="118"/>
                  </a:lnTo>
                  <a:lnTo>
                    <a:pt x="114" y="118"/>
                  </a:lnTo>
                  <a:lnTo>
                    <a:pt x="114" y="94"/>
                  </a:lnTo>
                  <a:lnTo>
                    <a:pt x="24" y="94"/>
                  </a:lnTo>
                  <a:lnTo>
                    <a:pt x="24" y="24"/>
                  </a:lnTo>
                  <a:lnTo>
                    <a:pt x="122" y="24"/>
                  </a:lnTo>
                  <a:lnTo>
                    <a:pt x="122" y="0"/>
                  </a:lnTo>
                  <a:lnTo>
                    <a:pt x="0" y="0"/>
                  </a:lnTo>
                  <a:lnTo>
                    <a:pt x="0" y="225"/>
                  </a:lnTo>
                  <a:lnTo>
                    <a:pt x="122" y="225"/>
                  </a:lnTo>
                  <a:lnTo>
                    <a:pt x="122"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Freeform 70">
              <a:extLst>
                <a:ext uri="{FF2B5EF4-FFF2-40B4-BE49-F238E27FC236}">
                  <a16:creationId xmlns:a16="http://schemas.microsoft.com/office/drawing/2014/main" id="{F69050AE-3DD7-B04A-9F7A-CE9960B5B37D}"/>
                </a:ext>
              </a:extLst>
            </p:cNvPr>
            <p:cNvSpPr>
              <a:spLocks/>
            </p:cNvSpPr>
            <p:nvPr/>
          </p:nvSpPr>
          <p:spPr bwMode="auto">
            <a:xfrm>
              <a:off x="561" y="2248"/>
              <a:ext cx="54" cy="52"/>
            </a:xfrm>
            <a:custGeom>
              <a:avLst/>
              <a:gdLst>
                <a:gd name="T0" fmla="*/ 0 w 238"/>
                <a:gd name="T1" fmla="*/ 0 h 225"/>
                <a:gd name="T2" fmla="*/ 0 w 238"/>
                <a:gd name="T3" fmla="*/ 0 h 225"/>
                <a:gd name="T4" fmla="*/ 0 w 238"/>
                <a:gd name="T5" fmla="*/ 0 h 225"/>
                <a:gd name="T6" fmla="*/ 0 w 238"/>
                <a:gd name="T7" fmla="*/ 0 h 225"/>
                <a:gd name="T8" fmla="*/ 0 w 238"/>
                <a:gd name="T9" fmla="*/ 0 h 225"/>
                <a:gd name="T10" fmla="*/ 0 w 238"/>
                <a:gd name="T11" fmla="*/ 0 h 225"/>
                <a:gd name="T12" fmla="*/ 0 w 238"/>
                <a:gd name="T13" fmla="*/ 0 h 225"/>
                <a:gd name="T14" fmla="*/ 0 w 238"/>
                <a:gd name="T15" fmla="*/ 0 h 225"/>
                <a:gd name="T16" fmla="*/ 0 w 238"/>
                <a:gd name="T17" fmla="*/ 0 h 225"/>
                <a:gd name="T18" fmla="*/ 0 w 238"/>
                <a:gd name="T19" fmla="*/ 0 h 225"/>
                <a:gd name="T20" fmla="*/ 0 w 238"/>
                <a:gd name="T21" fmla="*/ 0 h 225"/>
                <a:gd name="T22" fmla="*/ 0 w 238"/>
                <a:gd name="T23" fmla="*/ 0 h 225"/>
                <a:gd name="T24" fmla="*/ 0 w 238"/>
                <a:gd name="T25" fmla="*/ 0 h 225"/>
                <a:gd name="T26" fmla="*/ 0 w 238"/>
                <a:gd name="T27" fmla="*/ 0 h 2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38" h="225">
                  <a:moveTo>
                    <a:pt x="85" y="225"/>
                  </a:moveTo>
                  <a:lnTo>
                    <a:pt x="119" y="92"/>
                  </a:lnTo>
                  <a:lnTo>
                    <a:pt x="152" y="225"/>
                  </a:lnTo>
                  <a:lnTo>
                    <a:pt x="191" y="225"/>
                  </a:lnTo>
                  <a:lnTo>
                    <a:pt x="238" y="0"/>
                  </a:lnTo>
                  <a:lnTo>
                    <a:pt x="195" y="0"/>
                  </a:lnTo>
                  <a:lnTo>
                    <a:pt x="168" y="145"/>
                  </a:lnTo>
                  <a:lnTo>
                    <a:pt x="134" y="1"/>
                  </a:lnTo>
                  <a:lnTo>
                    <a:pt x="104" y="1"/>
                  </a:lnTo>
                  <a:lnTo>
                    <a:pt x="70" y="145"/>
                  </a:lnTo>
                  <a:lnTo>
                    <a:pt x="42" y="0"/>
                  </a:lnTo>
                  <a:lnTo>
                    <a:pt x="0" y="0"/>
                  </a:lnTo>
                  <a:lnTo>
                    <a:pt x="47" y="225"/>
                  </a:lnTo>
                  <a:lnTo>
                    <a:pt x="85" y="2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Freeform 71">
              <a:extLst>
                <a:ext uri="{FF2B5EF4-FFF2-40B4-BE49-F238E27FC236}">
                  <a16:creationId xmlns:a16="http://schemas.microsoft.com/office/drawing/2014/main" id="{B91FE33D-7C1D-3741-9E60-64044DF87B1E}"/>
                </a:ext>
              </a:extLst>
            </p:cNvPr>
            <p:cNvSpPr>
              <a:spLocks noEditPoints="1"/>
            </p:cNvSpPr>
            <p:nvPr/>
          </p:nvSpPr>
          <p:spPr bwMode="auto">
            <a:xfrm>
              <a:off x="625" y="2247"/>
              <a:ext cx="30" cy="53"/>
            </a:xfrm>
            <a:custGeom>
              <a:avLst/>
              <a:gdLst>
                <a:gd name="T0" fmla="*/ 0 w 135"/>
                <a:gd name="T1" fmla="*/ 0 h 229"/>
                <a:gd name="T2" fmla="*/ 0 w 135"/>
                <a:gd name="T3" fmla="*/ 0 h 229"/>
                <a:gd name="T4" fmla="*/ 0 w 135"/>
                <a:gd name="T5" fmla="*/ 0 h 229"/>
                <a:gd name="T6" fmla="*/ 0 w 135"/>
                <a:gd name="T7" fmla="*/ 0 h 229"/>
                <a:gd name="T8" fmla="*/ 0 w 135"/>
                <a:gd name="T9" fmla="*/ 0 h 229"/>
                <a:gd name="T10" fmla="*/ 0 w 135"/>
                <a:gd name="T11" fmla="*/ 0 h 229"/>
                <a:gd name="T12" fmla="*/ 0 w 135"/>
                <a:gd name="T13" fmla="*/ 0 h 229"/>
                <a:gd name="T14" fmla="*/ 0 w 135"/>
                <a:gd name="T15" fmla="*/ 0 h 229"/>
                <a:gd name="T16" fmla="*/ 0 w 135"/>
                <a:gd name="T17" fmla="*/ 0 h 229"/>
                <a:gd name="T18" fmla="*/ 0 w 135"/>
                <a:gd name="T19" fmla="*/ 0 h 229"/>
                <a:gd name="T20" fmla="*/ 0 w 135"/>
                <a:gd name="T21" fmla="*/ 0 h 229"/>
                <a:gd name="T22" fmla="*/ 0 w 135"/>
                <a:gd name="T23" fmla="*/ 0 h 229"/>
                <a:gd name="T24" fmla="*/ 0 w 135"/>
                <a:gd name="T25" fmla="*/ 0 h 229"/>
                <a:gd name="T26" fmla="*/ 0 w 135"/>
                <a:gd name="T27" fmla="*/ 0 h 229"/>
                <a:gd name="T28" fmla="*/ 0 w 135"/>
                <a:gd name="T29" fmla="*/ 0 h 2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35" h="229">
                  <a:moveTo>
                    <a:pt x="67" y="229"/>
                  </a:moveTo>
                  <a:cubicBezTo>
                    <a:pt x="121" y="229"/>
                    <a:pt x="135" y="186"/>
                    <a:pt x="135" y="164"/>
                  </a:cubicBezTo>
                  <a:lnTo>
                    <a:pt x="135" y="64"/>
                  </a:lnTo>
                  <a:cubicBezTo>
                    <a:pt x="135" y="43"/>
                    <a:pt x="120" y="0"/>
                    <a:pt x="68" y="0"/>
                  </a:cubicBezTo>
                  <a:cubicBezTo>
                    <a:pt x="13" y="0"/>
                    <a:pt x="0" y="43"/>
                    <a:pt x="0" y="64"/>
                  </a:cubicBezTo>
                  <a:lnTo>
                    <a:pt x="0" y="164"/>
                  </a:lnTo>
                  <a:cubicBezTo>
                    <a:pt x="0" y="185"/>
                    <a:pt x="14" y="229"/>
                    <a:pt x="67" y="229"/>
                  </a:cubicBezTo>
                  <a:close/>
                  <a:moveTo>
                    <a:pt x="41" y="64"/>
                  </a:moveTo>
                  <a:lnTo>
                    <a:pt x="41" y="64"/>
                  </a:lnTo>
                  <a:cubicBezTo>
                    <a:pt x="41" y="44"/>
                    <a:pt x="59" y="40"/>
                    <a:pt x="68" y="40"/>
                  </a:cubicBezTo>
                  <a:cubicBezTo>
                    <a:pt x="76" y="40"/>
                    <a:pt x="94" y="44"/>
                    <a:pt x="94" y="64"/>
                  </a:cubicBezTo>
                  <a:lnTo>
                    <a:pt x="94" y="164"/>
                  </a:lnTo>
                  <a:cubicBezTo>
                    <a:pt x="94" y="185"/>
                    <a:pt x="76" y="189"/>
                    <a:pt x="68" y="189"/>
                  </a:cubicBezTo>
                  <a:cubicBezTo>
                    <a:pt x="59" y="189"/>
                    <a:pt x="41" y="185"/>
                    <a:pt x="41" y="164"/>
                  </a:cubicBezTo>
                  <a:lnTo>
                    <a:pt x="41"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 name="Freeform 72">
              <a:extLst>
                <a:ext uri="{FF2B5EF4-FFF2-40B4-BE49-F238E27FC236}">
                  <a16:creationId xmlns:a16="http://schemas.microsoft.com/office/drawing/2014/main" id="{8353E701-CD5F-6A49-96B2-7887FD9C1B47}"/>
                </a:ext>
              </a:extLst>
            </p:cNvPr>
            <p:cNvSpPr>
              <a:spLocks/>
            </p:cNvSpPr>
            <p:nvPr/>
          </p:nvSpPr>
          <p:spPr bwMode="auto">
            <a:xfrm>
              <a:off x="668" y="2248"/>
              <a:ext cx="31" cy="52"/>
            </a:xfrm>
            <a:custGeom>
              <a:avLst/>
              <a:gdLst>
                <a:gd name="T0" fmla="*/ 0 w 137"/>
                <a:gd name="T1" fmla="*/ 0 h 224"/>
                <a:gd name="T2" fmla="*/ 0 w 137"/>
                <a:gd name="T3" fmla="*/ 0 h 224"/>
                <a:gd name="T4" fmla="*/ 0 w 137"/>
                <a:gd name="T5" fmla="*/ 0 h 224"/>
                <a:gd name="T6" fmla="*/ 0 w 137"/>
                <a:gd name="T7" fmla="*/ 0 h 224"/>
                <a:gd name="T8" fmla="*/ 0 w 137"/>
                <a:gd name="T9" fmla="*/ 0 h 224"/>
                <a:gd name="T10" fmla="*/ 0 w 137"/>
                <a:gd name="T11" fmla="*/ 0 h 224"/>
                <a:gd name="T12" fmla="*/ 0 w 137"/>
                <a:gd name="T13" fmla="*/ 0 h 224"/>
                <a:gd name="T14" fmla="*/ 0 w 137"/>
                <a:gd name="T15" fmla="*/ 0 h 224"/>
                <a:gd name="T16" fmla="*/ 0 w 137"/>
                <a:gd name="T17" fmla="*/ 0 h 224"/>
                <a:gd name="T18" fmla="*/ 0 w 137"/>
                <a:gd name="T19" fmla="*/ 0 h 224"/>
                <a:gd name="T20" fmla="*/ 0 w 137"/>
                <a:gd name="T21" fmla="*/ 0 h 2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7" h="224">
                  <a:moveTo>
                    <a:pt x="41" y="97"/>
                  </a:moveTo>
                  <a:lnTo>
                    <a:pt x="96" y="224"/>
                  </a:lnTo>
                  <a:lnTo>
                    <a:pt x="137" y="224"/>
                  </a:lnTo>
                  <a:lnTo>
                    <a:pt x="137" y="0"/>
                  </a:lnTo>
                  <a:lnTo>
                    <a:pt x="96" y="0"/>
                  </a:lnTo>
                  <a:lnTo>
                    <a:pt x="96" y="130"/>
                  </a:lnTo>
                  <a:lnTo>
                    <a:pt x="41" y="0"/>
                  </a:lnTo>
                  <a:lnTo>
                    <a:pt x="0" y="0"/>
                  </a:lnTo>
                  <a:lnTo>
                    <a:pt x="0" y="224"/>
                  </a:lnTo>
                  <a:lnTo>
                    <a:pt x="41" y="224"/>
                  </a:lnTo>
                  <a:lnTo>
                    <a:pt x="41"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Freeform 73">
              <a:extLst>
                <a:ext uri="{FF2B5EF4-FFF2-40B4-BE49-F238E27FC236}">
                  <a16:creationId xmlns:a16="http://schemas.microsoft.com/office/drawing/2014/main" id="{EB2B1E01-2E32-5649-A2CD-165C9D65598B}"/>
                </a:ext>
              </a:extLst>
            </p:cNvPr>
            <p:cNvSpPr>
              <a:spLocks/>
            </p:cNvSpPr>
            <p:nvPr/>
          </p:nvSpPr>
          <p:spPr bwMode="auto">
            <a:xfrm>
              <a:off x="710" y="2245"/>
              <a:ext cx="15" cy="17"/>
            </a:xfrm>
            <a:custGeom>
              <a:avLst/>
              <a:gdLst>
                <a:gd name="T0" fmla="*/ 0 w 69"/>
                <a:gd name="T1" fmla="*/ 0 h 72"/>
                <a:gd name="T2" fmla="*/ 0 w 69"/>
                <a:gd name="T3" fmla="*/ 0 h 72"/>
                <a:gd name="T4" fmla="*/ 0 w 69"/>
                <a:gd name="T5" fmla="*/ 0 h 72"/>
                <a:gd name="T6" fmla="*/ 0 w 69"/>
                <a:gd name="T7" fmla="*/ 0 h 72"/>
                <a:gd name="T8" fmla="*/ 0 w 69"/>
                <a:gd name="T9" fmla="*/ 0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72">
                  <a:moveTo>
                    <a:pt x="69" y="0"/>
                  </a:moveTo>
                  <a:lnTo>
                    <a:pt x="29" y="0"/>
                  </a:lnTo>
                  <a:lnTo>
                    <a:pt x="0" y="72"/>
                  </a:lnTo>
                  <a:lnTo>
                    <a:pt x="34" y="72"/>
                  </a:lnTo>
                  <a:lnTo>
                    <a:pt x="6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Freeform 74">
              <a:extLst>
                <a:ext uri="{FF2B5EF4-FFF2-40B4-BE49-F238E27FC236}">
                  <a16:creationId xmlns:a16="http://schemas.microsoft.com/office/drawing/2014/main" id="{99B7BF15-676F-8545-B7D0-7BB7BFF71350}"/>
                </a:ext>
              </a:extLst>
            </p:cNvPr>
            <p:cNvSpPr>
              <a:spLocks/>
            </p:cNvSpPr>
            <p:nvPr/>
          </p:nvSpPr>
          <p:spPr bwMode="auto">
            <a:xfrm>
              <a:off x="734" y="2248"/>
              <a:ext cx="32" cy="52"/>
            </a:xfrm>
            <a:custGeom>
              <a:avLst/>
              <a:gdLst>
                <a:gd name="T0" fmla="*/ 0 w 141"/>
                <a:gd name="T1" fmla="*/ 0 h 225"/>
                <a:gd name="T2" fmla="*/ 0 w 141"/>
                <a:gd name="T3" fmla="*/ 0 h 225"/>
                <a:gd name="T4" fmla="*/ 0 w 141"/>
                <a:gd name="T5" fmla="*/ 0 h 225"/>
                <a:gd name="T6" fmla="*/ 0 w 141"/>
                <a:gd name="T7" fmla="*/ 0 h 225"/>
                <a:gd name="T8" fmla="*/ 0 w 141"/>
                <a:gd name="T9" fmla="*/ 0 h 225"/>
                <a:gd name="T10" fmla="*/ 0 w 141"/>
                <a:gd name="T11" fmla="*/ 0 h 225"/>
                <a:gd name="T12" fmla="*/ 0 w 141"/>
                <a:gd name="T13" fmla="*/ 0 h 225"/>
                <a:gd name="T14" fmla="*/ 0 w 141"/>
                <a:gd name="T15" fmla="*/ 0 h 225"/>
                <a:gd name="T16" fmla="*/ 0 w 141"/>
                <a:gd name="T17" fmla="*/ 0 h 2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1" h="225">
                  <a:moveTo>
                    <a:pt x="0" y="41"/>
                  </a:moveTo>
                  <a:lnTo>
                    <a:pt x="50" y="41"/>
                  </a:lnTo>
                  <a:lnTo>
                    <a:pt x="50" y="225"/>
                  </a:lnTo>
                  <a:lnTo>
                    <a:pt x="91" y="225"/>
                  </a:lnTo>
                  <a:lnTo>
                    <a:pt x="91" y="41"/>
                  </a:lnTo>
                  <a:lnTo>
                    <a:pt x="141" y="41"/>
                  </a:lnTo>
                  <a:lnTo>
                    <a:pt x="141" y="0"/>
                  </a:lnTo>
                  <a:lnTo>
                    <a:pt x="0" y="0"/>
                  </a:lnTo>
                  <a:lnTo>
                    <a:pt x="0"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75">
              <a:extLst>
                <a:ext uri="{FF2B5EF4-FFF2-40B4-BE49-F238E27FC236}">
                  <a16:creationId xmlns:a16="http://schemas.microsoft.com/office/drawing/2014/main" id="{95B53627-EB9C-7342-9C23-B83895C728DC}"/>
                </a:ext>
              </a:extLst>
            </p:cNvPr>
            <p:cNvSpPr>
              <a:spLocks/>
            </p:cNvSpPr>
            <p:nvPr/>
          </p:nvSpPr>
          <p:spPr bwMode="auto">
            <a:xfrm>
              <a:off x="566" y="2314"/>
              <a:ext cx="27" cy="52"/>
            </a:xfrm>
            <a:custGeom>
              <a:avLst/>
              <a:gdLst>
                <a:gd name="T0" fmla="*/ 0 w 122"/>
                <a:gd name="T1" fmla="*/ 0 h 225"/>
                <a:gd name="T2" fmla="*/ 0 w 122"/>
                <a:gd name="T3" fmla="*/ 0 h 225"/>
                <a:gd name="T4" fmla="*/ 0 w 122"/>
                <a:gd name="T5" fmla="*/ 0 h 225"/>
                <a:gd name="T6" fmla="*/ 0 w 122"/>
                <a:gd name="T7" fmla="*/ 0 h 225"/>
                <a:gd name="T8" fmla="*/ 0 w 122"/>
                <a:gd name="T9" fmla="*/ 0 h 225"/>
                <a:gd name="T10" fmla="*/ 0 w 122"/>
                <a:gd name="T11" fmla="*/ 0 h 225"/>
                <a:gd name="T12" fmla="*/ 0 w 122"/>
                <a:gd name="T13" fmla="*/ 0 h 2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2" h="225">
                  <a:moveTo>
                    <a:pt x="0" y="0"/>
                  </a:moveTo>
                  <a:lnTo>
                    <a:pt x="0" y="225"/>
                  </a:lnTo>
                  <a:lnTo>
                    <a:pt x="122" y="225"/>
                  </a:lnTo>
                  <a:lnTo>
                    <a:pt x="122" y="201"/>
                  </a:lnTo>
                  <a:lnTo>
                    <a:pt x="25" y="201"/>
                  </a:lnTo>
                  <a:lnTo>
                    <a:pt x="2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Rectangle 76">
              <a:extLst>
                <a:ext uri="{FF2B5EF4-FFF2-40B4-BE49-F238E27FC236}">
                  <a16:creationId xmlns:a16="http://schemas.microsoft.com/office/drawing/2014/main" id="{FA7C6A80-7567-B942-B99E-B2D833F1F4F2}"/>
                </a:ext>
              </a:extLst>
            </p:cNvPr>
            <p:cNvSpPr>
              <a:spLocks noChangeArrowheads="1"/>
            </p:cNvSpPr>
            <p:nvPr/>
          </p:nvSpPr>
          <p:spPr bwMode="auto">
            <a:xfrm>
              <a:off x="608" y="2314"/>
              <a:ext cx="6" cy="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ＭＳ Ｐゴシック" panose="020B0600070205080204" pitchFamily="34" charset="-128"/>
                </a:defRPr>
              </a:lvl1pPr>
              <a:lvl2pPr marL="742950" indent="-285750">
                <a:defRPr sz="2400">
                  <a:solidFill>
                    <a:schemeClr val="tx1"/>
                  </a:solidFill>
                  <a:latin typeface="Calibri" panose="020F0502020204030204" pitchFamily="34" charset="0"/>
                  <a:ea typeface="ＭＳ Ｐゴシック" panose="020B0600070205080204" pitchFamily="34" charset="-128"/>
                </a:defRPr>
              </a:lvl2pPr>
              <a:lvl3pPr marL="1143000" indent="-228600">
                <a:defRPr sz="2400">
                  <a:solidFill>
                    <a:schemeClr val="tx1"/>
                  </a:solidFill>
                  <a:latin typeface="Calibri" panose="020F0502020204030204" pitchFamily="34" charset="0"/>
                  <a:ea typeface="ＭＳ Ｐゴシック" panose="020B0600070205080204" pitchFamily="34" charset="-128"/>
                </a:defRPr>
              </a:lvl3pPr>
              <a:lvl4pPr marL="1600200" indent="-228600">
                <a:defRPr sz="2400">
                  <a:solidFill>
                    <a:schemeClr val="tx1"/>
                  </a:solidFill>
                  <a:latin typeface="Calibri" panose="020F0502020204030204" pitchFamily="34" charset="0"/>
                  <a:ea typeface="ＭＳ Ｐゴシック" panose="020B0600070205080204" pitchFamily="34" charset="-128"/>
                </a:defRPr>
              </a:lvl4pPr>
              <a:lvl5pPr marL="2057400" indent="-228600">
                <a:defRPr sz="2400">
                  <a:solidFill>
                    <a:schemeClr val="tx1"/>
                  </a:solidFill>
                  <a:latin typeface="Calibri" panose="020F0502020204030204" pitchFamily="34" charset="0"/>
                  <a:ea typeface="ＭＳ Ｐゴシック" panose="020B0600070205080204" pitchFamily="34" charset="-128"/>
                </a:defRPr>
              </a:lvl5pPr>
              <a:lvl6pPr marL="25146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defRPr/>
              </a:pPr>
              <a:endParaRPr lang="en-GB" altLang="en-US" sz="1800">
                <a:cs typeface="+mn-cs"/>
              </a:endParaRPr>
            </a:p>
          </p:txBody>
        </p:sp>
        <p:sp>
          <p:nvSpPr>
            <p:cNvPr id="54" name="Freeform 77">
              <a:extLst>
                <a:ext uri="{FF2B5EF4-FFF2-40B4-BE49-F238E27FC236}">
                  <a16:creationId xmlns:a16="http://schemas.microsoft.com/office/drawing/2014/main" id="{10B50EFB-BD6F-474C-A1B1-1E42E48F0255}"/>
                </a:ext>
              </a:extLst>
            </p:cNvPr>
            <p:cNvSpPr>
              <a:spLocks/>
            </p:cNvSpPr>
            <p:nvPr/>
          </p:nvSpPr>
          <p:spPr bwMode="auto">
            <a:xfrm>
              <a:off x="629" y="2314"/>
              <a:ext cx="35" cy="52"/>
            </a:xfrm>
            <a:custGeom>
              <a:avLst/>
              <a:gdLst>
                <a:gd name="T0" fmla="*/ 0 w 152"/>
                <a:gd name="T1" fmla="*/ 0 h 225"/>
                <a:gd name="T2" fmla="*/ 0 w 152"/>
                <a:gd name="T3" fmla="*/ 0 h 225"/>
                <a:gd name="T4" fmla="*/ 0 w 152"/>
                <a:gd name="T5" fmla="*/ 0 h 225"/>
                <a:gd name="T6" fmla="*/ 0 w 152"/>
                <a:gd name="T7" fmla="*/ 0 h 225"/>
                <a:gd name="T8" fmla="*/ 0 w 152"/>
                <a:gd name="T9" fmla="*/ 0 h 225"/>
                <a:gd name="T10" fmla="*/ 0 w 152"/>
                <a:gd name="T11" fmla="*/ 0 h 225"/>
                <a:gd name="T12" fmla="*/ 0 w 152"/>
                <a:gd name="T13" fmla="*/ 0 h 225"/>
                <a:gd name="T14" fmla="*/ 0 w 152"/>
                <a:gd name="T15" fmla="*/ 0 h 225"/>
                <a:gd name="T16" fmla="*/ 0 w 152"/>
                <a:gd name="T17" fmla="*/ 0 h 2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2" h="225">
                  <a:moveTo>
                    <a:pt x="152" y="0"/>
                  </a:moveTo>
                  <a:lnTo>
                    <a:pt x="128" y="0"/>
                  </a:lnTo>
                  <a:lnTo>
                    <a:pt x="78" y="202"/>
                  </a:lnTo>
                  <a:lnTo>
                    <a:pt x="74" y="202"/>
                  </a:lnTo>
                  <a:lnTo>
                    <a:pt x="24" y="0"/>
                  </a:lnTo>
                  <a:lnTo>
                    <a:pt x="0" y="0"/>
                  </a:lnTo>
                  <a:lnTo>
                    <a:pt x="57" y="225"/>
                  </a:lnTo>
                  <a:lnTo>
                    <a:pt x="96" y="225"/>
                  </a:lnTo>
                  <a:lnTo>
                    <a:pt x="15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Freeform 78">
              <a:extLst>
                <a:ext uri="{FF2B5EF4-FFF2-40B4-BE49-F238E27FC236}">
                  <a16:creationId xmlns:a16="http://schemas.microsoft.com/office/drawing/2014/main" id="{4D0F512D-780F-AC4A-BD13-6802518E007B}"/>
                </a:ext>
              </a:extLst>
            </p:cNvPr>
            <p:cNvSpPr>
              <a:spLocks/>
            </p:cNvSpPr>
            <p:nvPr/>
          </p:nvSpPr>
          <p:spPr bwMode="auto">
            <a:xfrm>
              <a:off x="679" y="2314"/>
              <a:ext cx="28" cy="52"/>
            </a:xfrm>
            <a:custGeom>
              <a:avLst/>
              <a:gdLst>
                <a:gd name="T0" fmla="*/ 0 w 122"/>
                <a:gd name="T1" fmla="*/ 0 h 225"/>
                <a:gd name="T2" fmla="*/ 0 w 122"/>
                <a:gd name="T3" fmla="*/ 0 h 225"/>
                <a:gd name="T4" fmla="*/ 0 w 122"/>
                <a:gd name="T5" fmla="*/ 0 h 225"/>
                <a:gd name="T6" fmla="*/ 0 w 122"/>
                <a:gd name="T7" fmla="*/ 0 h 225"/>
                <a:gd name="T8" fmla="*/ 0 w 122"/>
                <a:gd name="T9" fmla="*/ 0 h 225"/>
                <a:gd name="T10" fmla="*/ 0 w 122"/>
                <a:gd name="T11" fmla="*/ 0 h 225"/>
                <a:gd name="T12" fmla="*/ 0 w 122"/>
                <a:gd name="T13" fmla="*/ 0 h 225"/>
                <a:gd name="T14" fmla="*/ 0 w 122"/>
                <a:gd name="T15" fmla="*/ 0 h 225"/>
                <a:gd name="T16" fmla="*/ 0 w 122"/>
                <a:gd name="T17" fmla="*/ 0 h 225"/>
                <a:gd name="T18" fmla="*/ 0 w 122"/>
                <a:gd name="T19" fmla="*/ 0 h 225"/>
                <a:gd name="T20" fmla="*/ 0 w 122"/>
                <a:gd name="T21" fmla="*/ 0 h 225"/>
                <a:gd name="T22" fmla="*/ 0 w 122"/>
                <a:gd name="T23" fmla="*/ 0 h 225"/>
                <a:gd name="T24" fmla="*/ 0 w 122"/>
                <a:gd name="T25" fmla="*/ 0 h 2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2" h="225">
                  <a:moveTo>
                    <a:pt x="122" y="24"/>
                  </a:moveTo>
                  <a:lnTo>
                    <a:pt x="122" y="0"/>
                  </a:lnTo>
                  <a:lnTo>
                    <a:pt x="0" y="0"/>
                  </a:lnTo>
                  <a:lnTo>
                    <a:pt x="0" y="225"/>
                  </a:lnTo>
                  <a:lnTo>
                    <a:pt x="122" y="225"/>
                  </a:lnTo>
                  <a:lnTo>
                    <a:pt x="122" y="201"/>
                  </a:lnTo>
                  <a:lnTo>
                    <a:pt x="24" y="201"/>
                  </a:lnTo>
                  <a:lnTo>
                    <a:pt x="24" y="118"/>
                  </a:lnTo>
                  <a:lnTo>
                    <a:pt x="114" y="118"/>
                  </a:lnTo>
                  <a:lnTo>
                    <a:pt x="114" y="94"/>
                  </a:lnTo>
                  <a:lnTo>
                    <a:pt x="24" y="94"/>
                  </a:lnTo>
                  <a:lnTo>
                    <a:pt x="24" y="24"/>
                  </a:lnTo>
                  <a:lnTo>
                    <a:pt x="122"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 name="Freeform 79">
              <a:extLst>
                <a:ext uri="{FF2B5EF4-FFF2-40B4-BE49-F238E27FC236}">
                  <a16:creationId xmlns:a16="http://schemas.microsoft.com/office/drawing/2014/main" id="{9A240A05-0611-8846-9C5F-20AF670E38A2}"/>
                </a:ext>
              </a:extLst>
            </p:cNvPr>
            <p:cNvSpPr>
              <a:spLocks/>
            </p:cNvSpPr>
            <p:nvPr/>
          </p:nvSpPr>
          <p:spPr bwMode="auto">
            <a:xfrm>
              <a:off x="562" y="2380"/>
              <a:ext cx="53" cy="52"/>
            </a:xfrm>
            <a:custGeom>
              <a:avLst/>
              <a:gdLst>
                <a:gd name="T0" fmla="*/ 0 w 235"/>
                <a:gd name="T1" fmla="*/ 0 h 225"/>
                <a:gd name="T2" fmla="*/ 0 w 235"/>
                <a:gd name="T3" fmla="*/ 0 h 225"/>
                <a:gd name="T4" fmla="*/ 0 w 235"/>
                <a:gd name="T5" fmla="*/ 0 h 225"/>
                <a:gd name="T6" fmla="*/ 0 w 235"/>
                <a:gd name="T7" fmla="*/ 0 h 225"/>
                <a:gd name="T8" fmla="*/ 0 w 235"/>
                <a:gd name="T9" fmla="*/ 0 h 225"/>
                <a:gd name="T10" fmla="*/ 0 w 235"/>
                <a:gd name="T11" fmla="*/ 0 h 225"/>
                <a:gd name="T12" fmla="*/ 0 w 235"/>
                <a:gd name="T13" fmla="*/ 0 h 225"/>
                <a:gd name="T14" fmla="*/ 0 w 235"/>
                <a:gd name="T15" fmla="*/ 0 h 225"/>
                <a:gd name="T16" fmla="*/ 0 w 235"/>
                <a:gd name="T17" fmla="*/ 0 h 225"/>
                <a:gd name="T18" fmla="*/ 0 w 235"/>
                <a:gd name="T19" fmla="*/ 0 h 225"/>
                <a:gd name="T20" fmla="*/ 0 w 235"/>
                <a:gd name="T21" fmla="*/ 0 h 225"/>
                <a:gd name="T22" fmla="*/ 0 w 235"/>
                <a:gd name="T23" fmla="*/ 0 h 225"/>
                <a:gd name="T24" fmla="*/ 0 w 235"/>
                <a:gd name="T25" fmla="*/ 0 h 225"/>
                <a:gd name="T26" fmla="*/ 0 w 235"/>
                <a:gd name="T27" fmla="*/ 0 h 2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35" h="225">
                  <a:moveTo>
                    <a:pt x="210" y="0"/>
                  </a:moveTo>
                  <a:lnTo>
                    <a:pt x="172" y="187"/>
                  </a:lnTo>
                  <a:lnTo>
                    <a:pt x="129" y="0"/>
                  </a:lnTo>
                  <a:lnTo>
                    <a:pt x="106" y="0"/>
                  </a:lnTo>
                  <a:lnTo>
                    <a:pt x="63" y="188"/>
                  </a:lnTo>
                  <a:lnTo>
                    <a:pt x="25" y="0"/>
                  </a:lnTo>
                  <a:lnTo>
                    <a:pt x="0" y="0"/>
                  </a:lnTo>
                  <a:lnTo>
                    <a:pt x="47" y="225"/>
                  </a:lnTo>
                  <a:lnTo>
                    <a:pt x="76" y="225"/>
                  </a:lnTo>
                  <a:lnTo>
                    <a:pt x="118" y="51"/>
                  </a:lnTo>
                  <a:lnTo>
                    <a:pt x="159" y="225"/>
                  </a:lnTo>
                  <a:lnTo>
                    <a:pt x="188" y="225"/>
                  </a:lnTo>
                  <a:lnTo>
                    <a:pt x="235" y="0"/>
                  </a:lnTo>
                  <a:lnTo>
                    <a:pt x="2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 name="Rectangle 80">
              <a:extLst>
                <a:ext uri="{FF2B5EF4-FFF2-40B4-BE49-F238E27FC236}">
                  <a16:creationId xmlns:a16="http://schemas.microsoft.com/office/drawing/2014/main" id="{12189A65-962F-4F46-ACBF-E8356D670534}"/>
                </a:ext>
              </a:extLst>
            </p:cNvPr>
            <p:cNvSpPr>
              <a:spLocks noChangeArrowheads="1"/>
            </p:cNvSpPr>
            <p:nvPr/>
          </p:nvSpPr>
          <p:spPr bwMode="auto">
            <a:xfrm>
              <a:off x="631" y="2380"/>
              <a:ext cx="5" cy="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ＭＳ Ｐゴシック" panose="020B0600070205080204" pitchFamily="34" charset="-128"/>
                </a:defRPr>
              </a:lvl1pPr>
              <a:lvl2pPr marL="742950" indent="-285750">
                <a:defRPr sz="2400">
                  <a:solidFill>
                    <a:schemeClr val="tx1"/>
                  </a:solidFill>
                  <a:latin typeface="Calibri" panose="020F0502020204030204" pitchFamily="34" charset="0"/>
                  <a:ea typeface="ＭＳ Ｐゴシック" panose="020B0600070205080204" pitchFamily="34" charset="-128"/>
                </a:defRPr>
              </a:lvl2pPr>
              <a:lvl3pPr marL="1143000" indent="-228600">
                <a:defRPr sz="2400">
                  <a:solidFill>
                    <a:schemeClr val="tx1"/>
                  </a:solidFill>
                  <a:latin typeface="Calibri" panose="020F0502020204030204" pitchFamily="34" charset="0"/>
                  <a:ea typeface="ＭＳ Ｐゴシック" panose="020B0600070205080204" pitchFamily="34" charset="-128"/>
                </a:defRPr>
              </a:lvl3pPr>
              <a:lvl4pPr marL="1600200" indent="-228600">
                <a:defRPr sz="2400">
                  <a:solidFill>
                    <a:schemeClr val="tx1"/>
                  </a:solidFill>
                  <a:latin typeface="Calibri" panose="020F0502020204030204" pitchFamily="34" charset="0"/>
                  <a:ea typeface="ＭＳ Ｐゴシック" panose="020B0600070205080204" pitchFamily="34" charset="-128"/>
                </a:defRPr>
              </a:lvl4pPr>
              <a:lvl5pPr marL="2057400" indent="-228600">
                <a:defRPr sz="2400">
                  <a:solidFill>
                    <a:schemeClr val="tx1"/>
                  </a:solidFill>
                  <a:latin typeface="Calibri" panose="020F0502020204030204" pitchFamily="34" charset="0"/>
                  <a:ea typeface="ＭＳ Ｐゴシック" panose="020B0600070205080204" pitchFamily="34" charset="-128"/>
                </a:defRPr>
              </a:lvl5pPr>
              <a:lvl6pPr marL="25146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defRPr/>
              </a:pPr>
              <a:endParaRPr lang="en-GB" altLang="en-US" sz="1800">
                <a:cs typeface="+mn-cs"/>
              </a:endParaRPr>
            </a:p>
          </p:txBody>
        </p:sp>
        <p:sp>
          <p:nvSpPr>
            <p:cNvPr id="58" name="Freeform 81">
              <a:extLst>
                <a:ext uri="{FF2B5EF4-FFF2-40B4-BE49-F238E27FC236}">
                  <a16:creationId xmlns:a16="http://schemas.microsoft.com/office/drawing/2014/main" id="{3FB8B35E-AA33-D747-ADAE-6857F5ADF220}"/>
                </a:ext>
              </a:extLst>
            </p:cNvPr>
            <p:cNvSpPr>
              <a:spLocks/>
            </p:cNvSpPr>
            <p:nvPr/>
          </p:nvSpPr>
          <p:spPr bwMode="auto">
            <a:xfrm>
              <a:off x="651" y="2380"/>
              <a:ext cx="31" cy="52"/>
            </a:xfrm>
            <a:custGeom>
              <a:avLst/>
              <a:gdLst>
                <a:gd name="T0" fmla="*/ 0 w 134"/>
                <a:gd name="T1" fmla="*/ 0 h 225"/>
                <a:gd name="T2" fmla="*/ 0 w 134"/>
                <a:gd name="T3" fmla="*/ 0 h 225"/>
                <a:gd name="T4" fmla="*/ 0 w 134"/>
                <a:gd name="T5" fmla="*/ 0 h 225"/>
                <a:gd name="T6" fmla="*/ 0 w 134"/>
                <a:gd name="T7" fmla="*/ 0 h 225"/>
                <a:gd name="T8" fmla="*/ 0 w 134"/>
                <a:gd name="T9" fmla="*/ 0 h 225"/>
                <a:gd name="T10" fmla="*/ 0 w 134"/>
                <a:gd name="T11" fmla="*/ 0 h 225"/>
                <a:gd name="T12" fmla="*/ 0 w 134"/>
                <a:gd name="T13" fmla="*/ 0 h 225"/>
                <a:gd name="T14" fmla="*/ 0 w 134"/>
                <a:gd name="T15" fmla="*/ 0 h 225"/>
                <a:gd name="T16" fmla="*/ 0 w 134"/>
                <a:gd name="T17" fmla="*/ 0 h 2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 h="225">
                  <a:moveTo>
                    <a:pt x="0" y="24"/>
                  </a:moveTo>
                  <a:lnTo>
                    <a:pt x="55" y="24"/>
                  </a:lnTo>
                  <a:lnTo>
                    <a:pt x="55" y="225"/>
                  </a:lnTo>
                  <a:lnTo>
                    <a:pt x="79" y="225"/>
                  </a:lnTo>
                  <a:lnTo>
                    <a:pt x="79" y="24"/>
                  </a:lnTo>
                  <a:lnTo>
                    <a:pt x="134" y="24"/>
                  </a:lnTo>
                  <a:lnTo>
                    <a:pt x="134" y="0"/>
                  </a:lnTo>
                  <a:lnTo>
                    <a:pt x="0" y="0"/>
                  </a:lnTo>
                  <a:lnTo>
                    <a:pt x="0"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 name="Freeform 82">
              <a:extLst>
                <a:ext uri="{FF2B5EF4-FFF2-40B4-BE49-F238E27FC236}">
                  <a16:creationId xmlns:a16="http://schemas.microsoft.com/office/drawing/2014/main" id="{EC30E490-AD4D-2648-A435-80217F4CB6F1}"/>
                </a:ext>
              </a:extLst>
            </p:cNvPr>
            <p:cNvSpPr>
              <a:spLocks/>
            </p:cNvSpPr>
            <p:nvPr/>
          </p:nvSpPr>
          <p:spPr bwMode="auto">
            <a:xfrm>
              <a:off x="697" y="2380"/>
              <a:ext cx="30" cy="52"/>
            </a:xfrm>
            <a:custGeom>
              <a:avLst/>
              <a:gdLst>
                <a:gd name="T0" fmla="*/ 0 w 132"/>
                <a:gd name="T1" fmla="*/ 0 h 225"/>
                <a:gd name="T2" fmla="*/ 0 w 132"/>
                <a:gd name="T3" fmla="*/ 0 h 225"/>
                <a:gd name="T4" fmla="*/ 0 w 132"/>
                <a:gd name="T5" fmla="*/ 0 h 225"/>
                <a:gd name="T6" fmla="*/ 0 w 132"/>
                <a:gd name="T7" fmla="*/ 0 h 225"/>
                <a:gd name="T8" fmla="*/ 0 w 132"/>
                <a:gd name="T9" fmla="*/ 0 h 225"/>
                <a:gd name="T10" fmla="*/ 0 w 132"/>
                <a:gd name="T11" fmla="*/ 0 h 225"/>
                <a:gd name="T12" fmla="*/ 0 w 132"/>
                <a:gd name="T13" fmla="*/ 0 h 225"/>
                <a:gd name="T14" fmla="*/ 0 w 132"/>
                <a:gd name="T15" fmla="*/ 0 h 225"/>
                <a:gd name="T16" fmla="*/ 0 w 132"/>
                <a:gd name="T17" fmla="*/ 0 h 225"/>
                <a:gd name="T18" fmla="*/ 0 w 132"/>
                <a:gd name="T19" fmla="*/ 0 h 225"/>
                <a:gd name="T20" fmla="*/ 0 w 132"/>
                <a:gd name="T21" fmla="*/ 0 h 225"/>
                <a:gd name="T22" fmla="*/ 0 w 132"/>
                <a:gd name="T23" fmla="*/ 0 h 225"/>
                <a:gd name="T24" fmla="*/ 0 w 132"/>
                <a:gd name="T25" fmla="*/ 0 h 2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2" h="225">
                  <a:moveTo>
                    <a:pt x="108" y="95"/>
                  </a:moveTo>
                  <a:lnTo>
                    <a:pt x="25" y="95"/>
                  </a:lnTo>
                  <a:lnTo>
                    <a:pt x="25" y="0"/>
                  </a:lnTo>
                  <a:lnTo>
                    <a:pt x="0" y="0"/>
                  </a:lnTo>
                  <a:lnTo>
                    <a:pt x="0" y="225"/>
                  </a:lnTo>
                  <a:lnTo>
                    <a:pt x="25" y="225"/>
                  </a:lnTo>
                  <a:lnTo>
                    <a:pt x="25" y="119"/>
                  </a:lnTo>
                  <a:lnTo>
                    <a:pt x="108" y="119"/>
                  </a:lnTo>
                  <a:lnTo>
                    <a:pt x="108" y="225"/>
                  </a:lnTo>
                  <a:lnTo>
                    <a:pt x="132" y="225"/>
                  </a:lnTo>
                  <a:lnTo>
                    <a:pt x="132" y="0"/>
                  </a:lnTo>
                  <a:lnTo>
                    <a:pt x="108" y="0"/>
                  </a:lnTo>
                  <a:lnTo>
                    <a:pt x="108" y="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0" name="Freeform 83">
              <a:extLst>
                <a:ext uri="{FF2B5EF4-FFF2-40B4-BE49-F238E27FC236}">
                  <a16:creationId xmlns:a16="http://schemas.microsoft.com/office/drawing/2014/main" id="{2E74A77E-9F90-DE4A-9675-2FA8D9BAFC1D}"/>
                </a:ext>
              </a:extLst>
            </p:cNvPr>
            <p:cNvSpPr>
              <a:spLocks noEditPoints="1"/>
            </p:cNvSpPr>
            <p:nvPr/>
          </p:nvSpPr>
          <p:spPr bwMode="auto">
            <a:xfrm>
              <a:off x="566" y="2446"/>
              <a:ext cx="29" cy="52"/>
            </a:xfrm>
            <a:custGeom>
              <a:avLst/>
              <a:gdLst>
                <a:gd name="T0" fmla="*/ 0 w 128"/>
                <a:gd name="T1" fmla="*/ 0 h 226"/>
                <a:gd name="T2" fmla="*/ 0 w 128"/>
                <a:gd name="T3" fmla="*/ 0 h 226"/>
                <a:gd name="T4" fmla="*/ 0 w 128"/>
                <a:gd name="T5" fmla="*/ 0 h 226"/>
                <a:gd name="T6" fmla="*/ 0 w 128"/>
                <a:gd name="T7" fmla="*/ 0 h 226"/>
                <a:gd name="T8" fmla="*/ 0 w 128"/>
                <a:gd name="T9" fmla="*/ 0 h 226"/>
                <a:gd name="T10" fmla="*/ 0 w 128"/>
                <a:gd name="T11" fmla="*/ 0 h 226"/>
                <a:gd name="T12" fmla="*/ 0 w 128"/>
                <a:gd name="T13" fmla="*/ 0 h 226"/>
                <a:gd name="T14" fmla="*/ 0 w 128"/>
                <a:gd name="T15" fmla="*/ 0 h 226"/>
                <a:gd name="T16" fmla="*/ 0 w 128"/>
                <a:gd name="T17" fmla="*/ 0 h 226"/>
                <a:gd name="T18" fmla="*/ 0 w 128"/>
                <a:gd name="T19" fmla="*/ 0 h 226"/>
                <a:gd name="T20" fmla="*/ 0 w 128"/>
                <a:gd name="T21" fmla="*/ 0 h 226"/>
                <a:gd name="T22" fmla="*/ 0 w 128"/>
                <a:gd name="T23" fmla="*/ 0 h 226"/>
                <a:gd name="T24" fmla="*/ 0 w 128"/>
                <a:gd name="T25" fmla="*/ 0 h 226"/>
                <a:gd name="T26" fmla="*/ 0 w 128"/>
                <a:gd name="T27" fmla="*/ 0 h 226"/>
                <a:gd name="T28" fmla="*/ 0 w 128"/>
                <a:gd name="T29" fmla="*/ 0 h 226"/>
                <a:gd name="T30" fmla="*/ 0 w 128"/>
                <a:gd name="T31" fmla="*/ 0 h 226"/>
                <a:gd name="T32" fmla="*/ 0 w 128"/>
                <a:gd name="T33" fmla="*/ 0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8" h="226">
                  <a:moveTo>
                    <a:pt x="67" y="0"/>
                  </a:moveTo>
                  <a:lnTo>
                    <a:pt x="0" y="0"/>
                  </a:lnTo>
                  <a:lnTo>
                    <a:pt x="0" y="226"/>
                  </a:lnTo>
                  <a:lnTo>
                    <a:pt x="25" y="226"/>
                  </a:lnTo>
                  <a:lnTo>
                    <a:pt x="25" y="137"/>
                  </a:lnTo>
                  <a:lnTo>
                    <a:pt x="68" y="137"/>
                  </a:lnTo>
                  <a:cubicBezTo>
                    <a:pt x="118" y="137"/>
                    <a:pt x="128" y="96"/>
                    <a:pt x="128" y="76"/>
                  </a:cubicBezTo>
                  <a:lnTo>
                    <a:pt x="128" y="60"/>
                  </a:lnTo>
                  <a:cubicBezTo>
                    <a:pt x="128" y="41"/>
                    <a:pt x="118" y="0"/>
                    <a:pt x="67" y="0"/>
                  </a:cubicBezTo>
                  <a:close/>
                  <a:moveTo>
                    <a:pt x="103" y="76"/>
                  </a:moveTo>
                  <a:lnTo>
                    <a:pt x="103" y="76"/>
                  </a:lnTo>
                  <a:cubicBezTo>
                    <a:pt x="103" y="108"/>
                    <a:pt x="80" y="113"/>
                    <a:pt x="67" y="113"/>
                  </a:cubicBezTo>
                  <a:lnTo>
                    <a:pt x="25" y="113"/>
                  </a:lnTo>
                  <a:lnTo>
                    <a:pt x="25" y="24"/>
                  </a:lnTo>
                  <a:lnTo>
                    <a:pt x="66" y="24"/>
                  </a:lnTo>
                  <a:cubicBezTo>
                    <a:pt x="80" y="24"/>
                    <a:pt x="103" y="29"/>
                    <a:pt x="103" y="61"/>
                  </a:cubicBezTo>
                  <a:lnTo>
                    <a:pt x="103" y="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 name="Freeform 84">
              <a:extLst>
                <a:ext uri="{FF2B5EF4-FFF2-40B4-BE49-F238E27FC236}">
                  <a16:creationId xmlns:a16="http://schemas.microsoft.com/office/drawing/2014/main" id="{A96D1D53-13DB-5E4F-8612-679AA62CCC73}"/>
                </a:ext>
              </a:extLst>
            </p:cNvPr>
            <p:cNvSpPr>
              <a:spLocks noEditPoints="1"/>
            </p:cNvSpPr>
            <p:nvPr/>
          </p:nvSpPr>
          <p:spPr bwMode="auto">
            <a:xfrm>
              <a:off x="606" y="2445"/>
              <a:ext cx="29" cy="54"/>
            </a:xfrm>
            <a:custGeom>
              <a:avLst/>
              <a:gdLst>
                <a:gd name="T0" fmla="*/ 0 w 127"/>
                <a:gd name="T1" fmla="*/ 0 h 230"/>
                <a:gd name="T2" fmla="*/ 0 w 127"/>
                <a:gd name="T3" fmla="*/ 0 h 230"/>
                <a:gd name="T4" fmla="*/ 0 w 127"/>
                <a:gd name="T5" fmla="*/ 0 h 230"/>
                <a:gd name="T6" fmla="*/ 0 w 127"/>
                <a:gd name="T7" fmla="*/ 0 h 230"/>
                <a:gd name="T8" fmla="*/ 0 w 127"/>
                <a:gd name="T9" fmla="*/ 0 h 230"/>
                <a:gd name="T10" fmla="*/ 0 w 127"/>
                <a:gd name="T11" fmla="*/ 0 h 230"/>
                <a:gd name="T12" fmla="*/ 0 w 127"/>
                <a:gd name="T13" fmla="*/ 0 h 230"/>
                <a:gd name="T14" fmla="*/ 0 w 127"/>
                <a:gd name="T15" fmla="*/ 0 h 230"/>
                <a:gd name="T16" fmla="*/ 0 w 127"/>
                <a:gd name="T17" fmla="*/ 0 h 230"/>
                <a:gd name="T18" fmla="*/ 0 w 127"/>
                <a:gd name="T19" fmla="*/ 0 h 230"/>
                <a:gd name="T20" fmla="*/ 0 w 127"/>
                <a:gd name="T21" fmla="*/ 0 h 230"/>
                <a:gd name="T22" fmla="*/ 0 w 127"/>
                <a:gd name="T23" fmla="*/ 0 h 230"/>
                <a:gd name="T24" fmla="*/ 0 w 127"/>
                <a:gd name="T25" fmla="*/ 0 h 230"/>
                <a:gd name="T26" fmla="*/ 0 w 127"/>
                <a:gd name="T27" fmla="*/ 0 h 230"/>
                <a:gd name="T28" fmla="*/ 0 w 127"/>
                <a:gd name="T29" fmla="*/ 0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7" h="230">
                  <a:moveTo>
                    <a:pt x="64" y="0"/>
                  </a:moveTo>
                  <a:cubicBezTo>
                    <a:pt x="13" y="0"/>
                    <a:pt x="0" y="40"/>
                    <a:pt x="0" y="60"/>
                  </a:cubicBezTo>
                  <a:lnTo>
                    <a:pt x="0" y="170"/>
                  </a:lnTo>
                  <a:cubicBezTo>
                    <a:pt x="0" y="191"/>
                    <a:pt x="14" y="230"/>
                    <a:pt x="64" y="230"/>
                  </a:cubicBezTo>
                  <a:cubicBezTo>
                    <a:pt x="114" y="230"/>
                    <a:pt x="127" y="191"/>
                    <a:pt x="127" y="170"/>
                  </a:cubicBezTo>
                  <a:lnTo>
                    <a:pt x="127" y="60"/>
                  </a:lnTo>
                  <a:cubicBezTo>
                    <a:pt x="127" y="40"/>
                    <a:pt x="113" y="0"/>
                    <a:pt x="64" y="0"/>
                  </a:cubicBezTo>
                  <a:close/>
                  <a:moveTo>
                    <a:pt x="103" y="170"/>
                  </a:moveTo>
                  <a:lnTo>
                    <a:pt x="103" y="170"/>
                  </a:lnTo>
                  <a:cubicBezTo>
                    <a:pt x="103" y="202"/>
                    <a:pt x="77" y="207"/>
                    <a:pt x="64" y="207"/>
                  </a:cubicBezTo>
                  <a:cubicBezTo>
                    <a:pt x="51" y="207"/>
                    <a:pt x="24" y="202"/>
                    <a:pt x="24" y="170"/>
                  </a:cubicBezTo>
                  <a:lnTo>
                    <a:pt x="24" y="60"/>
                  </a:lnTo>
                  <a:cubicBezTo>
                    <a:pt x="24" y="29"/>
                    <a:pt x="51" y="24"/>
                    <a:pt x="64" y="24"/>
                  </a:cubicBezTo>
                  <a:cubicBezTo>
                    <a:pt x="77" y="24"/>
                    <a:pt x="103" y="29"/>
                    <a:pt x="103" y="60"/>
                  </a:cubicBezTo>
                  <a:lnTo>
                    <a:pt x="103" y="1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 name="Freeform 85">
              <a:extLst>
                <a:ext uri="{FF2B5EF4-FFF2-40B4-BE49-F238E27FC236}">
                  <a16:creationId xmlns:a16="http://schemas.microsoft.com/office/drawing/2014/main" id="{2FBF7BFA-8AEE-9F45-8510-C8FE063868D0}"/>
                </a:ext>
              </a:extLst>
            </p:cNvPr>
            <p:cNvSpPr>
              <a:spLocks/>
            </p:cNvSpPr>
            <p:nvPr/>
          </p:nvSpPr>
          <p:spPr bwMode="auto">
            <a:xfrm>
              <a:off x="644" y="2446"/>
              <a:ext cx="35" cy="52"/>
            </a:xfrm>
            <a:custGeom>
              <a:avLst/>
              <a:gdLst>
                <a:gd name="T0" fmla="*/ 0 w 152"/>
                <a:gd name="T1" fmla="*/ 0 h 226"/>
                <a:gd name="T2" fmla="*/ 0 w 152"/>
                <a:gd name="T3" fmla="*/ 0 h 226"/>
                <a:gd name="T4" fmla="*/ 0 w 152"/>
                <a:gd name="T5" fmla="*/ 0 h 226"/>
                <a:gd name="T6" fmla="*/ 0 w 152"/>
                <a:gd name="T7" fmla="*/ 0 h 226"/>
                <a:gd name="T8" fmla="*/ 0 w 152"/>
                <a:gd name="T9" fmla="*/ 0 h 226"/>
                <a:gd name="T10" fmla="*/ 0 w 152"/>
                <a:gd name="T11" fmla="*/ 0 h 226"/>
                <a:gd name="T12" fmla="*/ 0 w 152"/>
                <a:gd name="T13" fmla="*/ 0 h 226"/>
                <a:gd name="T14" fmla="*/ 0 w 152"/>
                <a:gd name="T15" fmla="*/ 0 h 226"/>
                <a:gd name="T16" fmla="*/ 0 w 152"/>
                <a:gd name="T17" fmla="*/ 0 h 2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2" h="226">
                  <a:moveTo>
                    <a:pt x="79" y="202"/>
                  </a:moveTo>
                  <a:lnTo>
                    <a:pt x="74" y="202"/>
                  </a:lnTo>
                  <a:lnTo>
                    <a:pt x="24" y="0"/>
                  </a:lnTo>
                  <a:lnTo>
                    <a:pt x="0" y="0"/>
                  </a:lnTo>
                  <a:lnTo>
                    <a:pt x="57" y="226"/>
                  </a:lnTo>
                  <a:lnTo>
                    <a:pt x="96" y="226"/>
                  </a:lnTo>
                  <a:lnTo>
                    <a:pt x="152" y="0"/>
                  </a:lnTo>
                  <a:lnTo>
                    <a:pt x="128" y="0"/>
                  </a:lnTo>
                  <a:lnTo>
                    <a:pt x="79"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3" name="Freeform 86">
              <a:extLst>
                <a:ext uri="{FF2B5EF4-FFF2-40B4-BE49-F238E27FC236}">
                  <a16:creationId xmlns:a16="http://schemas.microsoft.com/office/drawing/2014/main" id="{7F2550A5-D474-7149-80D9-CE51F409AB3D}"/>
                </a:ext>
              </a:extLst>
            </p:cNvPr>
            <p:cNvSpPr>
              <a:spLocks/>
            </p:cNvSpPr>
            <p:nvPr/>
          </p:nvSpPr>
          <p:spPr bwMode="auto">
            <a:xfrm>
              <a:off x="690" y="2446"/>
              <a:ext cx="28" cy="52"/>
            </a:xfrm>
            <a:custGeom>
              <a:avLst/>
              <a:gdLst>
                <a:gd name="T0" fmla="*/ 0 w 122"/>
                <a:gd name="T1" fmla="*/ 0 h 226"/>
                <a:gd name="T2" fmla="*/ 0 w 122"/>
                <a:gd name="T3" fmla="*/ 0 h 226"/>
                <a:gd name="T4" fmla="*/ 0 w 122"/>
                <a:gd name="T5" fmla="*/ 0 h 226"/>
                <a:gd name="T6" fmla="*/ 0 w 122"/>
                <a:gd name="T7" fmla="*/ 0 h 226"/>
                <a:gd name="T8" fmla="*/ 0 w 122"/>
                <a:gd name="T9" fmla="*/ 0 h 226"/>
                <a:gd name="T10" fmla="*/ 0 w 122"/>
                <a:gd name="T11" fmla="*/ 0 h 226"/>
                <a:gd name="T12" fmla="*/ 0 w 122"/>
                <a:gd name="T13" fmla="*/ 0 h 226"/>
                <a:gd name="T14" fmla="*/ 0 w 122"/>
                <a:gd name="T15" fmla="*/ 0 h 226"/>
                <a:gd name="T16" fmla="*/ 0 w 122"/>
                <a:gd name="T17" fmla="*/ 0 h 226"/>
                <a:gd name="T18" fmla="*/ 0 w 122"/>
                <a:gd name="T19" fmla="*/ 0 h 226"/>
                <a:gd name="T20" fmla="*/ 0 w 122"/>
                <a:gd name="T21" fmla="*/ 0 h 226"/>
                <a:gd name="T22" fmla="*/ 0 w 122"/>
                <a:gd name="T23" fmla="*/ 0 h 226"/>
                <a:gd name="T24" fmla="*/ 0 w 122"/>
                <a:gd name="T25" fmla="*/ 0 h 2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2" h="226">
                  <a:moveTo>
                    <a:pt x="0" y="226"/>
                  </a:moveTo>
                  <a:lnTo>
                    <a:pt x="122" y="226"/>
                  </a:lnTo>
                  <a:lnTo>
                    <a:pt x="122" y="202"/>
                  </a:lnTo>
                  <a:lnTo>
                    <a:pt x="24" y="202"/>
                  </a:lnTo>
                  <a:lnTo>
                    <a:pt x="24" y="118"/>
                  </a:lnTo>
                  <a:lnTo>
                    <a:pt x="115" y="118"/>
                  </a:lnTo>
                  <a:lnTo>
                    <a:pt x="115" y="94"/>
                  </a:lnTo>
                  <a:lnTo>
                    <a:pt x="24" y="94"/>
                  </a:lnTo>
                  <a:lnTo>
                    <a:pt x="24" y="24"/>
                  </a:lnTo>
                  <a:lnTo>
                    <a:pt x="122" y="24"/>
                  </a:lnTo>
                  <a:lnTo>
                    <a:pt x="122" y="0"/>
                  </a:lnTo>
                  <a:lnTo>
                    <a:pt x="0" y="0"/>
                  </a:lnTo>
                  <a:lnTo>
                    <a:pt x="0" y="2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4" name="Freeform 87">
              <a:extLst>
                <a:ext uri="{FF2B5EF4-FFF2-40B4-BE49-F238E27FC236}">
                  <a16:creationId xmlns:a16="http://schemas.microsoft.com/office/drawing/2014/main" id="{8D9B0790-781A-4843-9911-88D2167934F9}"/>
                </a:ext>
              </a:extLst>
            </p:cNvPr>
            <p:cNvSpPr>
              <a:spLocks noEditPoints="1"/>
            </p:cNvSpPr>
            <p:nvPr/>
          </p:nvSpPr>
          <p:spPr bwMode="auto">
            <a:xfrm>
              <a:off x="729" y="2446"/>
              <a:ext cx="31" cy="52"/>
            </a:xfrm>
            <a:custGeom>
              <a:avLst/>
              <a:gdLst>
                <a:gd name="T0" fmla="*/ 0 w 133"/>
                <a:gd name="T1" fmla="*/ 0 h 226"/>
                <a:gd name="T2" fmla="*/ 0 w 133"/>
                <a:gd name="T3" fmla="*/ 0 h 226"/>
                <a:gd name="T4" fmla="*/ 0 w 133"/>
                <a:gd name="T5" fmla="*/ 0 h 226"/>
                <a:gd name="T6" fmla="*/ 0 w 133"/>
                <a:gd name="T7" fmla="*/ 0 h 226"/>
                <a:gd name="T8" fmla="*/ 0 w 133"/>
                <a:gd name="T9" fmla="*/ 0 h 226"/>
                <a:gd name="T10" fmla="*/ 0 w 133"/>
                <a:gd name="T11" fmla="*/ 0 h 226"/>
                <a:gd name="T12" fmla="*/ 0 w 133"/>
                <a:gd name="T13" fmla="*/ 0 h 226"/>
                <a:gd name="T14" fmla="*/ 0 w 133"/>
                <a:gd name="T15" fmla="*/ 0 h 226"/>
                <a:gd name="T16" fmla="*/ 0 w 133"/>
                <a:gd name="T17" fmla="*/ 0 h 226"/>
                <a:gd name="T18" fmla="*/ 0 w 133"/>
                <a:gd name="T19" fmla="*/ 0 h 226"/>
                <a:gd name="T20" fmla="*/ 0 w 133"/>
                <a:gd name="T21" fmla="*/ 0 h 226"/>
                <a:gd name="T22" fmla="*/ 0 w 133"/>
                <a:gd name="T23" fmla="*/ 0 h 226"/>
                <a:gd name="T24" fmla="*/ 0 w 133"/>
                <a:gd name="T25" fmla="*/ 0 h 226"/>
                <a:gd name="T26" fmla="*/ 0 w 133"/>
                <a:gd name="T27" fmla="*/ 0 h 226"/>
                <a:gd name="T28" fmla="*/ 0 w 133"/>
                <a:gd name="T29" fmla="*/ 0 h 226"/>
                <a:gd name="T30" fmla="*/ 0 w 133"/>
                <a:gd name="T31" fmla="*/ 0 h 226"/>
                <a:gd name="T32" fmla="*/ 0 w 133"/>
                <a:gd name="T33" fmla="*/ 0 h 226"/>
                <a:gd name="T34" fmla="*/ 0 w 133"/>
                <a:gd name="T35" fmla="*/ 0 h 226"/>
                <a:gd name="T36" fmla="*/ 0 w 133"/>
                <a:gd name="T37" fmla="*/ 0 h 226"/>
                <a:gd name="T38" fmla="*/ 0 w 133"/>
                <a:gd name="T39" fmla="*/ 0 h 2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33" h="226">
                  <a:moveTo>
                    <a:pt x="128" y="70"/>
                  </a:moveTo>
                  <a:lnTo>
                    <a:pt x="128" y="60"/>
                  </a:lnTo>
                  <a:cubicBezTo>
                    <a:pt x="128" y="40"/>
                    <a:pt x="118" y="0"/>
                    <a:pt x="67" y="0"/>
                  </a:cubicBezTo>
                  <a:lnTo>
                    <a:pt x="0" y="0"/>
                  </a:lnTo>
                  <a:lnTo>
                    <a:pt x="0" y="226"/>
                  </a:lnTo>
                  <a:lnTo>
                    <a:pt x="25" y="226"/>
                  </a:lnTo>
                  <a:lnTo>
                    <a:pt x="25" y="130"/>
                  </a:lnTo>
                  <a:lnTo>
                    <a:pt x="62" y="130"/>
                  </a:lnTo>
                  <a:lnTo>
                    <a:pt x="106" y="226"/>
                  </a:lnTo>
                  <a:lnTo>
                    <a:pt x="133" y="226"/>
                  </a:lnTo>
                  <a:lnTo>
                    <a:pt x="87" y="128"/>
                  </a:lnTo>
                  <a:cubicBezTo>
                    <a:pt x="120" y="118"/>
                    <a:pt x="128" y="87"/>
                    <a:pt x="128" y="70"/>
                  </a:cubicBezTo>
                  <a:close/>
                  <a:moveTo>
                    <a:pt x="25" y="106"/>
                  </a:moveTo>
                  <a:lnTo>
                    <a:pt x="25" y="106"/>
                  </a:lnTo>
                  <a:lnTo>
                    <a:pt x="25" y="24"/>
                  </a:lnTo>
                  <a:lnTo>
                    <a:pt x="66" y="24"/>
                  </a:lnTo>
                  <a:cubicBezTo>
                    <a:pt x="80" y="24"/>
                    <a:pt x="104" y="29"/>
                    <a:pt x="104" y="61"/>
                  </a:cubicBezTo>
                  <a:lnTo>
                    <a:pt x="104" y="70"/>
                  </a:lnTo>
                  <a:cubicBezTo>
                    <a:pt x="104" y="102"/>
                    <a:pt x="80" y="106"/>
                    <a:pt x="67" y="106"/>
                  </a:cubicBezTo>
                  <a:lnTo>
                    <a:pt x="25" y="1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5" name="Freeform 88">
              <a:extLst>
                <a:ext uri="{FF2B5EF4-FFF2-40B4-BE49-F238E27FC236}">
                  <a16:creationId xmlns:a16="http://schemas.microsoft.com/office/drawing/2014/main" id="{7ED49BE8-10C5-D44F-8575-694AB25BD961}"/>
                </a:ext>
              </a:extLst>
            </p:cNvPr>
            <p:cNvSpPr>
              <a:spLocks/>
            </p:cNvSpPr>
            <p:nvPr/>
          </p:nvSpPr>
          <p:spPr bwMode="auto">
            <a:xfrm>
              <a:off x="768" y="2446"/>
              <a:ext cx="31" cy="52"/>
            </a:xfrm>
            <a:custGeom>
              <a:avLst/>
              <a:gdLst>
                <a:gd name="T0" fmla="*/ 0 w 134"/>
                <a:gd name="T1" fmla="*/ 0 h 226"/>
                <a:gd name="T2" fmla="*/ 0 w 134"/>
                <a:gd name="T3" fmla="*/ 0 h 226"/>
                <a:gd name="T4" fmla="*/ 0 w 134"/>
                <a:gd name="T5" fmla="*/ 0 h 226"/>
                <a:gd name="T6" fmla="*/ 0 w 134"/>
                <a:gd name="T7" fmla="*/ 0 h 226"/>
                <a:gd name="T8" fmla="*/ 0 w 134"/>
                <a:gd name="T9" fmla="*/ 0 h 226"/>
                <a:gd name="T10" fmla="*/ 0 w 134"/>
                <a:gd name="T11" fmla="*/ 0 h 226"/>
                <a:gd name="T12" fmla="*/ 0 w 134"/>
                <a:gd name="T13" fmla="*/ 0 h 226"/>
                <a:gd name="T14" fmla="*/ 0 w 134"/>
                <a:gd name="T15" fmla="*/ 0 h 226"/>
                <a:gd name="T16" fmla="*/ 0 w 134"/>
                <a:gd name="T17" fmla="*/ 0 h 2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 h="226">
                  <a:moveTo>
                    <a:pt x="0" y="24"/>
                  </a:moveTo>
                  <a:lnTo>
                    <a:pt x="55" y="24"/>
                  </a:lnTo>
                  <a:lnTo>
                    <a:pt x="55" y="226"/>
                  </a:lnTo>
                  <a:lnTo>
                    <a:pt x="79" y="226"/>
                  </a:lnTo>
                  <a:lnTo>
                    <a:pt x="79" y="24"/>
                  </a:lnTo>
                  <a:lnTo>
                    <a:pt x="134" y="24"/>
                  </a:lnTo>
                  <a:lnTo>
                    <a:pt x="134" y="0"/>
                  </a:lnTo>
                  <a:lnTo>
                    <a:pt x="0" y="0"/>
                  </a:lnTo>
                  <a:lnTo>
                    <a:pt x="0"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6" name="Freeform 89">
              <a:extLst>
                <a:ext uri="{FF2B5EF4-FFF2-40B4-BE49-F238E27FC236}">
                  <a16:creationId xmlns:a16="http://schemas.microsoft.com/office/drawing/2014/main" id="{D08B226E-C274-CE4E-B0FF-7E56CB74F23B}"/>
                </a:ext>
              </a:extLst>
            </p:cNvPr>
            <p:cNvSpPr>
              <a:spLocks/>
            </p:cNvSpPr>
            <p:nvPr/>
          </p:nvSpPr>
          <p:spPr bwMode="auto">
            <a:xfrm>
              <a:off x="808" y="2446"/>
              <a:ext cx="32" cy="52"/>
            </a:xfrm>
            <a:custGeom>
              <a:avLst/>
              <a:gdLst>
                <a:gd name="T0" fmla="*/ 0 w 143"/>
                <a:gd name="T1" fmla="*/ 0 h 226"/>
                <a:gd name="T2" fmla="*/ 0 w 143"/>
                <a:gd name="T3" fmla="*/ 0 h 226"/>
                <a:gd name="T4" fmla="*/ 0 w 143"/>
                <a:gd name="T5" fmla="*/ 0 h 226"/>
                <a:gd name="T6" fmla="*/ 0 w 143"/>
                <a:gd name="T7" fmla="*/ 0 h 226"/>
                <a:gd name="T8" fmla="*/ 0 w 143"/>
                <a:gd name="T9" fmla="*/ 0 h 226"/>
                <a:gd name="T10" fmla="*/ 0 w 143"/>
                <a:gd name="T11" fmla="*/ 0 h 226"/>
                <a:gd name="T12" fmla="*/ 0 w 143"/>
                <a:gd name="T13" fmla="*/ 0 h 226"/>
                <a:gd name="T14" fmla="*/ 0 w 143"/>
                <a:gd name="T15" fmla="*/ 0 h 226"/>
                <a:gd name="T16" fmla="*/ 0 w 143"/>
                <a:gd name="T17" fmla="*/ 0 h 226"/>
                <a:gd name="T18" fmla="*/ 0 w 143"/>
                <a:gd name="T19" fmla="*/ 0 h 2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3" h="226">
                  <a:moveTo>
                    <a:pt x="117" y="0"/>
                  </a:moveTo>
                  <a:lnTo>
                    <a:pt x="72" y="113"/>
                  </a:lnTo>
                  <a:lnTo>
                    <a:pt x="26" y="0"/>
                  </a:lnTo>
                  <a:lnTo>
                    <a:pt x="0" y="0"/>
                  </a:lnTo>
                  <a:lnTo>
                    <a:pt x="59" y="144"/>
                  </a:lnTo>
                  <a:lnTo>
                    <a:pt x="59" y="226"/>
                  </a:lnTo>
                  <a:lnTo>
                    <a:pt x="84" y="226"/>
                  </a:lnTo>
                  <a:lnTo>
                    <a:pt x="84" y="144"/>
                  </a:lnTo>
                  <a:lnTo>
                    <a:pt x="143" y="0"/>
                  </a:lnTo>
                  <a:lnTo>
                    <a:pt x="1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7" name="Freeform 90">
              <a:extLst>
                <a:ext uri="{FF2B5EF4-FFF2-40B4-BE49-F238E27FC236}">
                  <a16:creationId xmlns:a16="http://schemas.microsoft.com/office/drawing/2014/main" id="{A0F92D92-3073-0D44-BF27-777205C55CDA}"/>
                </a:ext>
              </a:extLst>
            </p:cNvPr>
            <p:cNvSpPr>
              <a:spLocks noEditPoints="1"/>
            </p:cNvSpPr>
            <p:nvPr/>
          </p:nvSpPr>
          <p:spPr bwMode="auto">
            <a:xfrm>
              <a:off x="226" y="2182"/>
              <a:ext cx="193" cy="196"/>
            </a:xfrm>
            <a:custGeom>
              <a:avLst/>
              <a:gdLst>
                <a:gd name="T0" fmla="*/ 0 w 847"/>
                <a:gd name="T1" fmla="*/ 0 h 846"/>
                <a:gd name="T2" fmla="*/ 0 w 847"/>
                <a:gd name="T3" fmla="*/ 0 h 846"/>
                <a:gd name="T4" fmla="*/ 0 w 847"/>
                <a:gd name="T5" fmla="*/ 0 h 846"/>
                <a:gd name="T6" fmla="*/ 0 w 847"/>
                <a:gd name="T7" fmla="*/ 0 h 846"/>
                <a:gd name="T8" fmla="*/ 0 w 847"/>
                <a:gd name="T9" fmla="*/ 0 h 846"/>
                <a:gd name="T10" fmla="*/ 0 w 847"/>
                <a:gd name="T11" fmla="*/ 0 h 846"/>
                <a:gd name="T12" fmla="*/ 0 w 847"/>
                <a:gd name="T13" fmla="*/ 0 h 846"/>
                <a:gd name="T14" fmla="*/ 0 w 847"/>
                <a:gd name="T15" fmla="*/ 0 h 846"/>
                <a:gd name="T16" fmla="*/ 0 w 847"/>
                <a:gd name="T17" fmla="*/ 0 h 846"/>
                <a:gd name="T18" fmla="*/ 0 w 847"/>
                <a:gd name="T19" fmla="*/ 0 h 846"/>
                <a:gd name="T20" fmla="*/ 0 w 847"/>
                <a:gd name="T21" fmla="*/ 0 h 846"/>
                <a:gd name="T22" fmla="*/ 0 w 847"/>
                <a:gd name="T23" fmla="*/ 0 h 846"/>
                <a:gd name="T24" fmla="*/ 0 w 847"/>
                <a:gd name="T25" fmla="*/ 0 h 846"/>
                <a:gd name="T26" fmla="*/ 0 w 847"/>
                <a:gd name="T27" fmla="*/ 0 h 846"/>
                <a:gd name="T28" fmla="*/ 0 w 847"/>
                <a:gd name="T29" fmla="*/ 0 h 846"/>
                <a:gd name="T30" fmla="*/ 0 w 847"/>
                <a:gd name="T31" fmla="*/ 0 h 846"/>
                <a:gd name="T32" fmla="*/ 0 w 847"/>
                <a:gd name="T33" fmla="*/ 0 h 846"/>
                <a:gd name="T34" fmla="*/ 0 w 847"/>
                <a:gd name="T35" fmla="*/ 0 h 846"/>
                <a:gd name="T36" fmla="*/ 0 w 847"/>
                <a:gd name="T37" fmla="*/ 0 h 846"/>
                <a:gd name="T38" fmla="*/ 0 w 847"/>
                <a:gd name="T39" fmla="*/ 0 h 846"/>
                <a:gd name="T40" fmla="*/ 0 w 847"/>
                <a:gd name="T41" fmla="*/ 0 h 846"/>
                <a:gd name="T42" fmla="*/ 0 w 847"/>
                <a:gd name="T43" fmla="*/ 0 h 846"/>
                <a:gd name="T44" fmla="*/ 0 w 847"/>
                <a:gd name="T45" fmla="*/ 0 h 846"/>
                <a:gd name="T46" fmla="*/ 0 w 847"/>
                <a:gd name="T47" fmla="*/ 0 h 846"/>
                <a:gd name="T48" fmla="*/ 0 w 847"/>
                <a:gd name="T49" fmla="*/ 0 h 846"/>
                <a:gd name="T50" fmla="*/ 0 w 847"/>
                <a:gd name="T51" fmla="*/ 0 h 846"/>
                <a:gd name="T52" fmla="*/ 0 w 847"/>
                <a:gd name="T53" fmla="*/ 0 h 846"/>
                <a:gd name="T54" fmla="*/ 0 w 847"/>
                <a:gd name="T55" fmla="*/ 0 h 846"/>
                <a:gd name="T56" fmla="*/ 0 w 847"/>
                <a:gd name="T57" fmla="*/ 0 h 846"/>
                <a:gd name="T58" fmla="*/ 0 w 847"/>
                <a:gd name="T59" fmla="*/ 0 h 846"/>
                <a:gd name="T60" fmla="*/ 0 w 847"/>
                <a:gd name="T61" fmla="*/ 0 h 846"/>
                <a:gd name="T62" fmla="*/ 0 w 847"/>
                <a:gd name="T63" fmla="*/ 0 h 846"/>
                <a:gd name="T64" fmla="*/ 0 w 847"/>
                <a:gd name="T65" fmla="*/ 0 h 846"/>
                <a:gd name="T66" fmla="*/ 0 w 847"/>
                <a:gd name="T67" fmla="*/ 0 h 846"/>
                <a:gd name="T68" fmla="*/ 0 w 847"/>
                <a:gd name="T69" fmla="*/ 0 h 846"/>
                <a:gd name="T70" fmla="*/ 0 w 847"/>
                <a:gd name="T71" fmla="*/ 0 h 846"/>
                <a:gd name="T72" fmla="*/ 0 w 847"/>
                <a:gd name="T73" fmla="*/ 0 h 846"/>
                <a:gd name="T74" fmla="*/ 0 w 847"/>
                <a:gd name="T75" fmla="*/ 0 h 846"/>
                <a:gd name="T76" fmla="*/ 0 w 847"/>
                <a:gd name="T77" fmla="*/ 0 h 84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47" h="846">
                  <a:moveTo>
                    <a:pt x="424" y="846"/>
                  </a:moveTo>
                  <a:cubicBezTo>
                    <a:pt x="657" y="846"/>
                    <a:pt x="847" y="657"/>
                    <a:pt x="847" y="423"/>
                  </a:cubicBezTo>
                  <a:cubicBezTo>
                    <a:pt x="847" y="189"/>
                    <a:pt x="657" y="0"/>
                    <a:pt x="424" y="0"/>
                  </a:cubicBezTo>
                  <a:cubicBezTo>
                    <a:pt x="190" y="0"/>
                    <a:pt x="0" y="189"/>
                    <a:pt x="0" y="423"/>
                  </a:cubicBezTo>
                  <a:cubicBezTo>
                    <a:pt x="0" y="657"/>
                    <a:pt x="190" y="846"/>
                    <a:pt x="424" y="846"/>
                  </a:cubicBezTo>
                  <a:close/>
                  <a:moveTo>
                    <a:pt x="424" y="164"/>
                  </a:moveTo>
                  <a:lnTo>
                    <a:pt x="424" y="164"/>
                  </a:lnTo>
                  <a:cubicBezTo>
                    <a:pt x="515" y="164"/>
                    <a:pt x="590" y="234"/>
                    <a:pt x="596" y="324"/>
                  </a:cubicBezTo>
                  <a:cubicBezTo>
                    <a:pt x="596" y="326"/>
                    <a:pt x="594" y="328"/>
                    <a:pt x="592" y="328"/>
                  </a:cubicBezTo>
                  <a:lnTo>
                    <a:pt x="515" y="328"/>
                  </a:lnTo>
                  <a:cubicBezTo>
                    <a:pt x="513" y="328"/>
                    <a:pt x="511" y="326"/>
                    <a:pt x="511" y="324"/>
                  </a:cubicBezTo>
                  <a:cubicBezTo>
                    <a:pt x="504" y="282"/>
                    <a:pt x="468" y="249"/>
                    <a:pt x="424" y="249"/>
                  </a:cubicBezTo>
                  <a:cubicBezTo>
                    <a:pt x="379" y="249"/>
                    <a:pt x="343" y="282"/>
                    <a:pt x="337" y="324"/>
                  </a:cubicBezTo>
                  <a:cubicBezTo>
                    <a:pt x="336" y="326"/>
                    <a:pt x="335" y="328"/>
                    <a:pt x="332" y="328"/>
                  </a:cubicBezTo>
                  <a:lnTo>
                    <a:pt x="255" y="328"/>
                  </a:lnTo>
                  <a:cubicBezTo>
                    <a:pt x="253" y="328"/>
                    <a:pt x="251" y="326"/>
                    <a:pt x="251" y="324"/>
                  </a:cubicBezTo>
                  <a:cubicBezTo>
                    <a:pt x="257" y="234"/>
                    <a:pt x="332" y="164"/>
                    <a:pt x="424" y="164"/>
                  </a:cubicBezTo>
                  <a:close/>
                  <a:moveTo>
                    <a:pt x="251" y="350"/>
                  </a:moveTo>
                  <a:lnTo>
                    <a:pt x="251" y="350"/>
                  </a:lnTo>
                  <a:cubicBezTo>
                    <a:pt x="251" y="348"/>
                    <a:pt x="253" y="346"/>
                    <a:pt x="255" y="346"/>
                  </a:cubicBezTo>
                  <a:lnTo>
                    <a:pt x="332" y="346"/>
                  </a:lnTo>
                  <a:cubicBezTo>
                    <a:pt x="335" y="346"/>
                    <a:pt x="336" y="347"/>
                    <a:pt x="336" y="350"/>
                  </a:cubicBezTo>
                  <a:cubicBezTo>
                    <a:pt x="343" y="392"/>
                    <a:pt x="379" y="425"/>
                    <a:pt x="423" y="425"/>
                  </a:cubicBezTo>
                  <a:cubicBezTo>
                    <a:pt x="468" y="425"/>
                    <a:pt x="504" y="392"/>
                    <a:pt x="510" y="350"/>
                  </a:cubicBezTo>
                  <a:cubicBezTo>
                    <a:pt x="511" y="348"/>
                    <a:pt x="512" y="346"/>
                    <a:pt x="515" y="346"/>
                  </a:cubicBezTo>
                  <a:lnTo>
                    <a:pt x="592" y="346"/>
                  </a:lnTo>
                  <a:cubicBezTo>
                    <a:pt x="594" y="346"/>
                    <a:pt x="596" y="348"/>
                    <a:pt x="596" y="350"/>
                  </a:cubicBezTo>
                  <a:cubicBezTo>
                    <a:pt x="592" y="410"/>
                    <a:pt x="557" y="461"/>
                    <a:pt x="507" y="489"/>
                  </a:cubicBezTo>
                  <a:cubicBezTo>
                    <a:pt x="559" y="518"/>
                    <a:pt x="595" y="573"/>
                    <a:pt x="597" y="637"/>
                  </a:cubicBezTo>
                  <a:cubicBezTo>
                    <a:pt x="597" y="639"/>
                    <a:pt x="595" y="641"/>
                    <a:pt x="592" y="641"/>
                  </a:cubicBezTo>
                  <a:lnTo>
                    <a:pt x="516" y="641"/>
                  </a:lnTo>
                  <a:cubicBezTo>
                    <a:pt x="513" y="641"/>
                    <a:pt x="511" y="639"/>
                    <a:pt x="511" y="637"/>
                  </a:cubicBezTo>
                  <a:cubicBezTo>
                    <a:pt x="509" y="590"/>
                    <a:pt x="471" y="553"/>
                    <a:pt x="423" y="553"/>
                  </a:cubicBezTo>
                  <a:cubicBezTo>
                    <a:pt x="376" y="553"/>
                    <a:pt x="338" y="590"/>
                    <a:pt x="336" y="637"/>
                  </a:cubicBezTo>
                  <a:cubicBezTo>
                    <a:pt x="336" y="639"/>
                    <a:pt x="334" y="641"/>
                    <a:pt x="331" y="641"/>
                  </a:cubicBezTo>
                  <a:lnTo>
                    <a:pt x="254" y="641"/>
                  </a:lnTo>
                  <a:cubicBezTo>
                    <a:pt x="252" y="641"/>
                    <a:pt x="250" y="639"/>
                    <a:pt x="250" y="637"/>
                  </a:cubicBezTo>
                  <a:cubicBezTo>
                    <a:pt x="252" y="573"/>
                    <a:pt x="288" y="518"/>
                    <a:pt x="340" y="489"/>
                  </a:cubicBezTo>
                  <a:cubicBezTo>
                    <a:pt x="290" y="461"/>
                    <a:pt x="255" y="410"/>
                    <a:pt x="251" y="3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 name="Freeform 91">
              <a:extLst>
                <a:ext uri="{FF2B5EF4-FFF2-40B4-BE49-F238E27FC236}">
                  <a16:creationId xmlns:a16="http://schemas.microsoft.com/office/drawing/2014/main" id="{108A6736-EE0F-7542-B118-AD3158D0110E}"/>
                </a:ext>
              </a:extLst>
            </p:cNvPr>
            <p:cNvSpPr>
              <a:spLocks noEditPoints="1"/>
            </p:cNvSpPr>
            <p:nvPr/>
          </p:nvSpPr>
          <p:spPr bwMode="auto">
            <a:xfrm>
              <a:off x="183" y="2420"/>
              <a:ext cx="49" cy="80"/>
            </a:xfrm>
            <a:custGeom>
              <a:avLst/>
              <a:gdLst>
                <a:gd name="T0" fmla="*/ 0 w 217"/>
                <a:gd name="T1" fmla="*/ 0 h 342"/>
                <a:gd name="T2" fmla="*/ 0 w 217"/>
                <a:gd name="T3" fmla="*/ 0 h 342"/>
                <a:gd name="T4" fmla="*/ 0 w 217"/>
                <a:gd name="T5" fmla="*/ 0 h 342"/>
                <a:gd name="T6" fmla="*/ 0 w 217"/>
                <a:gd name="T7" fmla="*/ 0 h 342"/>
                <a:gd name="T8" fmla="*/ 0 w 217"/>
                <a:gd name="T9" fmla="*/ 0 h 342"/>
                <a:gd name="T10" fmla="*/ 0 w 217"/>
                <a:gd name="T11" fmla="*/ 0 h 342"/>
                <a:gd name="T12" fmla="*/ 0 w 217"/>
                <a:gd name="T13" fmla="*/ 0 h 342"/>
                <a:gd name="T14" fmla="*/ 0 w 217"/>
                <a:gd name="T15" fmla="*/ 0 h 342"/>
                <a:gd name="T16" fmla="*/ 0 w 217"/>
                <a:gd name="T17" fmla="*/ 0 h 342"/>
                <a:gd name="T18" fmla="*/ 0 w 217"/>
                <a:gd name="T19" fmla="*/ 0 h 342"/>
                <a:gd name="T20" fmla="*/ 0 w 217"/>
                <a:gd name="T21" fmla="*/ 0 h 342"/>
                <a:gd name="T22" fmla="*/ 0 w 217"/>
                <a:gd name="T23" fmla="*/ 0 h 342"/>
                <a:gd name="T24" fmla="*/ 0 w 217"/>
                <a:gd name="T25" fmla="*/ 0 h 342"/>
                <a:gd name="T26" fmla="*/ 0 w 217"/>
                <a:gd name="T27" fmla="*/ 0 h 342"/>
                <a:gd name="T28" fmla="*/ 0 w 217"/>
                <a:gd name="T29" fmla="*/ 0 h 3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7" h="342">
                  <a:moveTo>
                    <a:pt x="109" y="0"/>
                  </a:moveTo>
                  <a:cubicBezTo>
                    <a:pt x="35" y="1"/>
                    <a:pt x="0" y="52"/>
                    <a:pt x="0" y="96"/>
                  </a:cubicBezTo>
                  <a:lnTo>
                    <a:pt x="0" y="245"/>
                  </a:lnTo>
                  <a:cubicBezTo>
                    <a:pt x="0" y="290"/>
                    <a:pt x="35" y="341"/>
                    <a:pt x="109" y="342"/>
                  </a:cubicBezTo>
                  <a:cubicBezTo>
                    <a:pt x="183" y="341"/>
                    <a:pt x="217" y="290"/>
                    <a:pt x="217" y="245"/>
                  </a:cubicBezTo>
                  <a:lnTo>
                    <a:pt x="217" y="96"/>
                  </a:lnTo>
                  <a:cubicBezTo>
                    <a:pt x="217" y="52"/>
                    <a:pt x="183" y="1"/>
                    <a:pt x="109" y="0"/>
                  </a:cubicBezTo>
                  <a:close/>
                  <a:moveTo>
                    <a:pt x="150" y="240"/>
                  </a:moveTo>
                  <a:lnTo>
                    <a:pt x="150" y="240"/>
                  </a:lnTo>
                  <a:cubicBezTo>
                    <a:pt x="150" y="266"/>
                    <a:pt x="124" y="274"/>
                    <a:pt x="109" y="274"/>
                  </a:cubicBezTo>
                  <a:cubicBezTo>
                    <a:pt x="93" y="274"/>
                    <a:pt x="67" y="266"/>
                    <a:pt x="67" y="240"/>
                  </a:cubicBezTo>
                  <a:lnTo>
                    <a:pt x="67" y="102"/>
                  </a:lnTo>
                  <a:cubicBezTo>
                    <a:pt x="67" y="76"/>
                    <a:pt x="93" y="68"/>
                    <a:pt x="109" y="68"/>
                  </a:cubicBezTo>
                  <a:cubicBezTo>
                    <a:pt x="124" y="68"/>
                    <a:pt x="150" y="76"/>
                    <a:pt x="150" y="102"/>
                  </a:cubicBezTo>
                  <a:lnTo>
                    <a:pt x="150" y="2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9" name="Freeform 92">
              <a:extLst>
                <a:ext uri="{FF2B5EF4-FFF2-40B4-BE49-F238E27FC236}">
                  <a16:creationId xmlns:a16="http://schemas.microsoft.com/office/drawing/2014/main" id="{4F4912D6-FB96-4A4B-A88B-47F9DF1CE2A4}"/>
                </a:ext>
              </a:extLst>
            </p:cNvPr>
            <p:cNvSpPr>
              <a:spLocks/>
            </p:cNvSpPr>
            <p:nvPr/>
          </p:nvSpPr>
          <p:spPr bwMode="auto">
            <a:xfrm>
              <a:off x="301" y="2422"/>
              <a:ext cx="42" cy="76"/>
            </a:xfrm>
            <a:custGeom>
              <a:avLst/>
              <a:gdLst>
                <a:gd name="T0" fmla="*/ 0 w 183"/>
                <a:gd name="T1" fmla="*/ 0 h 330"/>
                <a:gd name="T2" fmla="*/ 0 w 183"/>
                <a:gd name="T3" fmla="*/ 0 h 330"/>
                <a:gd name="T4" fmla="*/ 0 w 183"/>
                <a:gd name="T5" fmla="*/ 0 h 330"/>
                <a:gd name="T6" fmla="*/ 0 w 183"/>
                <a:gd name="T7" fmla="*/ 0 h 330"/>
                <a:gd name="T8" fmla="*/ 0 w 183"/>
                <a:gd name="T9" fmla="*/ 0 h 330"/>
                <a:gd name="T10" fmla="*/ 0 w 183"/>
                <a:gd name="T11" fmla="*/ 0 h 330"/>
                <a:gd name="T12" fmla="*/ 0 w 183"/>
                <a:gd name="T13" fmla="*/ 0 h 330"/>
                <a:gd name="T14" fmla="*/ 0 w 183"/>
                <a:gd name="T15" fmla="*/ 0 h 330"/>
                <a:gd name="T16" fmla="*/ 0 w 183"/>
                <a:gd name="T17" fmla="*/ 0 h 330"/>
                <a:gd name="T18" fmla="*/ 0 w 183"/>
                <a:gd name="T19" fmla="*/ 0 h 330"/>
                <a:gd name="T20" fmla="*/ 0 w 183"/>
                <a:gd name="T21" fmla="*/ 0 h 3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3" h="330">
                  <a:moveTo>
                    <a:pt x="67" y="67"/>
                  </a:moveTo>
                  <a:lnTo>
                    <a:pt x="183" y="67"/>
                  </a:lnTo>
                  <a:lnTo>
                    <a:pt x="183" y="0"/>
                  </a:lnTo>
                  <a:lnTo>
                    <a:pt x="0" y="0"/>
                  </a:lnTo>
                  <a:lnTo>
                    <a:pt x="0" y="330"/>
                  </a:lnTo>
                  <a:lnTo>
                    <a:pt x="66" y="330"/>
                  </a:lnTo>
                  <a:lnTo>
                    <a:pt x="66" y="200"/>
                  </a:lnTo>
                  <a:lnTo>
                    <a:pt x="166" y="200"/>
                  </a:lnTo>
                  <a:lnTo>
                    <a:pt x="166" y="133"/>
                  </a:lnTo>
                  <a:lnTo>
                    <a:pt x="67" y="133"/>
                  </a:lnTo>
                  <a:lnTo>
                    <a:pt x="67"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0" name="Freeform 93">
              <a:extLst>
                <a:ext uri="{FF2B5EF4-FFF2-40B4-BE49-F238E27FC236}">
                  <a16:creationId xmlns:a16="http://schemas.microsoft.com/office/drawing/2014/main" id="{9D2F4771-3ECA-864F-886D-85265498ECC9}"/>
                </a:ext>
              </a:extLst>
            </p:cNvPr>
            <p:cNvSpPr>
              <a:spLocks noEditPoints="1"/>
            </p:cNvSpPr>
            <p:nvPr/>
          </p:nvSpPr>
          <p:spPr bwMode="auto">
            <a:xfrm>
              <a:off x="340" y="2422"/>
              <a:ext cx="57" cy="76"/>
            </a:xfrm>
            <a:custGeom>
              <a:avLst/>
              <a:gdLst>
                <a:gd name="T0" fmla="*/ 0 w 251"/>
                <a:gd name="T1" fmla="*/ 0 h 330"/>
                <a:gd name="T2" fmla="*/ 0 w 251"/>
                <a:gd name="T3" fmla="*/ 0 h 330"/>
                <a:gd name="T4" fmla="*/ 0 w 251"/>
                <a:gd name="T5" fmla="*/ 0 h 330"/>
                <a:gd name="T6" fmla="*/ 0 w 251"/>
                <a:gd name="T7" fmla="*/ 0 h 330"/>
                <a:gd name="T8" fmla="*/ 0 w 251"/>
                <a:gd name="T9" fmla="*/ 0 h 330"/>
                <a:gd name="T10" fmla="*/ 0 w 251"/>
                <a:gd name="T11" fmla="*/ 0 h 330"/>
                <a:gd name="T12" fmla="*/ 0 w 251"/>
                <a:gd name="T13" fmla="*/ 0 h 330"/>
                <a:gd name="T14" fmla="*/ 0 w 251"/>
                <a:gd name="T15" fmla="*/ 0 h 330"/>
                <a:gd name="T16" fmla="*/ 0 w 251"/>
                <a:gd name="T17" fmla="*/ 0 h 330"/>
                <a:gd name="T18" fmla="*/ 0 w 251"/>
                <a:gd name="T19" fmla="*/ 0 h 330"/>
                <a:gd name="T20" fmla="*/ 0 w 251"/>
                <a:gd name="T21" fmla="*/ 0 h 330"/>
                <a:gd name="T22" fmla="*/ 0 w 251"/>
                <a:gd name="T23" fmla="*/ 0 h 330"/>
                <a:gd name="T24" fmla="*/ 0 w 251"/>
                <a:gd name="T25" fmla="*/ 0 h 330"/>
                <a:gd name="T26" fmla="*/ 0 w 251"/>
                <a:gd name="T27" fmla="*/ 0 h 3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1" h="330">
                  <a:moveTo>
                    <a:pt x="86" y="0"/>
                  </a:moveTo>
                  <a:lnTo>
                    <a:pt x="0" y="330"/>
                  </a:lnTo>
                  <a:lnTo>
                    <a:pt x="67" y="330"/>
                  </a:lnTo>
                  <a:lnTo>
                    <a:pt x="82" y="271"/>
                  </a:lnTo>
                  <a:lnTo>
                    <a:pt x="169" y="271"/>
                  </a:lnTo>
                  <a:lnTo>
                    <a:pt x="184" y="330"/>
                  </a:lnTo>
                  <a:lnTo>
                    <a:pt x="251" y="330"/>
                  </a:lnTo>
                  <a:lnTo>
                    <a:pt x="164" y="0"/>
                  </a:lnTo>
                  <a:lnTo>
                    <a:pt x="86" y="0"/>
                  </a:lnTo>
                  <a:close/>
                  <a:moveTo>
                    <a:pt x="99" y="207"/>
                  </a:moveTo>
                  <a:lnTo>
                    <a:pt x="99" y="207"/>
                  </a:lnTo>
                  <a:lnTo>
                    <a:pt x="126" y="103"/>
                  </a:lnTo>
                  <a:lnTo>
                    <a:pt x="153" y="207"/>
                  </a:lnTo>
                  <a:lnTo>
                    <a:pt x="99" y="2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 name="Freeform 94">
              <a:extLst>
                <a:ext uri="{FF2B5EF4-FFF2-40B4-BE49-F238E27FC236}">
                  <a16:creationId xmlns:a16="http://schemas.microsoft.com/office/drawing/2014/main" id="{23A14EE2-0C76-A749-A81C-1D9C40F0CBA1}"/>
                </a:ext>
              </a:extLst>
            </p:cNvPr>
            <p:cNvSpPr>
              <a:spLocks/>
            </p:cNvSpPr>
            <p:nvPr/>
          </p:nvSpPr>
          <p:spPr bwMode="auto">
            <a:xfrm>
              <a:off x="236" y="2422"/>
              <a:ext cx="57" cy="76"/>
            </a:xfrm>
            <a:custGeom>
              <a:avLst/>
              <a:gdLst>
                <a:gd name="T0" fmla="*/ 0 w 249"/>
                <a:gd name="T1" fmla="*/ 0 h 330"/>
                <a:gd name="T2" fmla="*/ 0 w 249"/>
                <a:gd name="T3" fmla="*/ 0 h 330"/>
                <a:gd name="T4" fmla="*/ 0 w 249"/>
                <a:gd name="T5" fmla="*/ 0 h 330"/>
                <a:gd name="T6" fmla="*/ 0 w 249"/>
                <a:gd name="T7" fmla="*/ 0 h 330"/>
                <a:gd name="T8" fmla="*/ 0 w 249"/>
                <a:gd name="T9" fmla="*/ 0 h 330"/>
                <a:gd name="T10" fmla="*/ 0 w 249"/>
                <a:gd name="T11" fmla="*/ 0 h 330"/>
                <a:gd name="T12" fmla="*/ 0 w 249"/>
                <a:gd name="T13" fmla="*/ 0 h 330"/>
                <a:gd name="T14" fmla="*/ 0 w 249"/>
                <a:gd name="T15" fmla="*/ 0 h 330"/>
                <a:gd name="T16" fmla="*/ 0 w 249"/>
                <a:gd name="T17" fmla="*/ 0 h 330"/>
                <a:gd name="T18" fmla="*/ 0 w 249"/>
                <a:gd name="T19" fmla="*/ 0 h 330"/>
                <a:gd name="T20" fmla="*/ 0 w 249"/>
                <a:gd name="T21" fmla="*/ 0 h 330"/>
                <a:gd name="T22" fmla="*/ 0 w 249"/>
                <a:gd name="T23" fmla="*/ 0 h 330"/>
                <a:gd name="T24" fmla="*/ 0 w 249"/>
                <a:gd name="T25" fmla="*/ 0 h 3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49" h="330">
                  <a:moveTo>
                    <a:pt x="248" y="0"/>
                  </a:moveTo>
                  <a:lnTo>
                    <a:pt x="171" y="0"/>
                  </a:lnTo>
                  <a:lnTo>
                    <a:pt x="125" y="96"/>
                  </a:lnTo>
                  <a:lnTo>
                    <a:pt x="78" y="0"/>
                  </a:lnTo>
                  <a:lnTo>
                    <a:pt x="1" y="0"/>
                  </a:lnTo>
                  <a:lnTo>
                    <a:pt x="86" y="165"/>
                  </a:lnTo>
                  <a:lnTo>
                    <a:pt x="0" y="330"/>
                  </a:lnTo>
                  <a:lnTo>
                    <a:pt x="78" y="330"/>
                  </a:lnTo>
                  <a:lnTo>
                    <a:pt x="125" y="234"/>
                  </a:lnTo>
                  <a:lnTo>
                    <a:pt x="171" y="330"/>
                  </a:lnTo>
                  <a:lnTo>
                    <a:pt x="249" y="330"/>
                  </a:lnTo>
                  <a:lnTo>
                    <a:pt x="163" y="165"/>
                  </a:lnTo>
                  <a:lnTo>
                    <a:pt x="24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 name="Freeform 95">
              <a:extLst>
                <a:ext uri="{FF2B5EF4-FFF2-40B4-BE49-F238E27FC236}">
                  <a16:creationId xmlns:a16="http://schemas.microsoft.com/office/drawing/2014/main" id="{5FA79695-D706-7C48-9CA2-DDA36115E1F9}"/>
                </a:ext>
              </a:extLst>
            </p:cNvPr>
            <p:cNvSpPr>
              <a:spLocks/>
            </p:cNvSpPr>
            <p:nvPr/>
          </p:nvSpPr>
          <p:spPr bwMode="auto">
            <a:xfrm>
              <a:off x="403" y="2422"/>
              <a:ext cx="59" cy="76"/>
            </a:xfrm>
            <a:custGeom>
              <a:avLst/>
              <a:gdLst>
                <a:gd name="T0" fmla="*/ 0 w 257"/>
                <a:gd name="T1" fmla="*/ 0 h 330"/>
                <a:gd name="T2" fmla="*/ 0 w 257"/>
                <a:gd name="T3" fmla="*/ 0 h 330"/>
                <a:gd name="T4" fmla="*/ 0 w 257"/>
                <a:gd name="T5" fmla="*/ 0 h 330"/>
                <a:gd name="T6" fmla="*/ 0 w 257"/>
                <a:gd name="T7" fmla="*/ 0 h 330"/>
                <a:gd name="T8" fmla="*/ 0 w 257"/>
                <a:gd name="T9" fmla="*/ 0 h 330"/>
                <a:gd name="T10" fmla="*/ 0 w 257"/>
                <a:gd name="T11" fmla="*/ 0 h 330"/>
                <a:gd name="T12" fmla="*/ 0 w 257"/>
                <a:gd name="T13" fmla="*/ 0 h 330"/>
                <a:gd name="T14" fmla="*/ 0 w 257"/>
                <a:gd name="T15" fmla="*/ 0 h 330"/>
                <a:gd name="T16" fmla="*/ 0 w 257"/>
                <a:gd name="T17" fmla="*/ 0 h 330"/>
                <a:gd name="T18" fmla="*/ 0 w 257"/>
                <a:gd name="T19" fmla="*/ 0 h 330"/>
                <a:gd name="T20" fmla="*/ 0 w 257"/>
                <a:gd name="T21" fmla="*/ 0 h 330"/>
                <a:gd name="T22" fmla="*/ 0 w 257"/>
                <a:gd name="T23" fmla="*/ 0 h 330"/>
                <a:gd name="T24" fmla="*/ 0 w 257"/>
                <a:gd name="T25" fmla="*/ 0 h 330"/>
                <a:gd name="T26" fmla="*/ 0 w 257"/>
                <a:gd name="T27" fmla="*/ 0 h 3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330">
                  <a:moveTo>
                    <a:pt x="128" y="127"/>
                  </a:moveTo>
                  <a:lnTo>
                    <a:pt x="69" y="0"/>
                  </a:lnTo>
                  <a:lnTo>
                    <a:pt x="0" y="0"/>
                  </a:lnTo>
                  <a:lnTo>
                    <a:pt x="0" y="330"/>
                  </a:lnTo>
                  <a:lnTo>
                    <a:pt x="66" y="330"/>
                  </a:lnTo>
                  <a:lnTo>
                    <a:pt x="66" y="142"/>
                  </a:lnTo>
                  <a:lnTo>
                    <a:pt x="108" y="230"/>
                  </a:lnTo>
                  <a:lnTo>
                    <a:pt x="149" y="230"/>
                  </a:lnTo>
                  <a:lnTo>
                    <a:pt x="191" y="143"/>
                  </a:lnTo>
                  <a:lnTo>
                    <a:pt x="191" y="330"/>
                  </a:lnTo>
                  <a:lnTo>
                    <a:pt x="257" y="330"/>
                  </a:lnTo>
                  <a:lnTo>
                    <a:pt x="257" y="0"/>
                  </a:lnTo>
                  <a:lnTo>
                    <a:pt x="187" y="0"/>
                  </a:lnTo>
                  <a:lnTo>
                    <a:pt x="128"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cxnSp>
        <p:nvCxnSpPr>
          <p:cNvPr id="4" name="Straight Connector 3">
            <a:extLst>
              <a:ext uri="{FF2B5EF4-FFF2-40B4-BE49-F238E27FC236}">
                <a16:creationId xmlns:a16="http://schemas.microsoft.com/office/drawing/2014/main" id="{747D10DF-282D-7743-AC23-574DDFB4CD77}"/>
              </a:ext>
            </a:extLst>
          </p:cNvPr>
          <p:cNvCxnSpPr/>
          <p:nvPr userDrawn="1"/>
        </p:nvCxnSpPr>
        <p:spPr>
          <a:xfrm>
            <a:off x="4349750" y="1889125"/>
            <a:ext cx="43497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611188" y="1840461"/>
            <a:ext cx="7989887" cy="706311"/>
          </a:xfrm>
        </p:spPr>
        <p:txBody>
          <a:bodyPr wrap="square"/>
          <a:lstStyle>
            <a:lvl1pPr algn="ctr">
              <a:defRPr>
                <a:solidFill>
                  <a:srgbClr val="FFFFFF"/>
                </a:solidFill>
              </a:defRPr>
            </a:lvl1pPr>
          </a:lstStyle>
          <a:p>
            <a:r>
              <a:rPr lang="en-GB" dirty="0"/>
              <a:t>Divider title</a:t>
            </a:r>
            <a:endParaRPr lang="en-US" dirty="0"/>
          </a:p>
        </p:txBody>
      </p:sp>
      <p:sp>
        <p:nvSpPr>
          <p:cNvPr id="28" name="Text Placeholder 27"/>
          <p:cNvSpPr>
            <a:spLocks noGrp="1"/>
          </p:cNvSpPr>
          <p:nvPr>
            <p:ph type="body" sz="quarter" idx="16" hasCustomPrompt="1"/>
          </p:nvPr>
        </p:nvSpPr>
        <p:spPr>
          <a:xfrm>
            <a:off x="611188" y="2388458"/>
            <a:ext cx="7989887" cy="433553"/>
          </a:xfrm>
        </p:spPr>
        <p:txBody>
          <a:bodyPr tIns="108000" bIns="108000">
            <a:spAutoFit/>
          </a:bodyPr>
          <a:lstStyle>
            <a:lvl1pPr marL="0" indent="0" algn="ctr">
              <a:buNone/>
              <a:defRPr sz="1400">
                <a:solidFill>
                  <a:srgbClr val="FFFFFF"/>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dirty="0"/>
              <a:t>Support information</a:t>
            </a:r>
          </a:p>
        </p:txBody>
      </p:sp>
      <p:grpSp>
        <p:nvGrpSpPr>
          <p:cNvPr id="9" name="Group 66">
            <a:extLst>
              <a:ext uri="{FF2B5EF4-FFF2-40B4-BE49-F238E27FC236}">
                <a16:creationId xmlns:a16="http://schemas.microsoft.com/office/drawing/2014/main" id="{FBD07192-3B1E-B340-924A-0AB5FBB85427}"/>
              </a:ext>
            </a:extLst>
          </p:cNvPr>
          <p:cNvGrpSpPr>
            <a:grpSpLocks noChangeAspect="1"/>
          </p:cNvGrpSpPr>
          <p:nvPr userDrawn="1"/>
        </p:nvGrpSpPr>
        <p:grpSpPr bwMode="auto">
          <a:xfrm>
            <a:off x="7201079" y="3993943"/>
            <a:ext cx="1611920" cy="775494"/>
            <a:chOff x="97" y="2121"/>
            <a:chExt cx="914" cy="440"/>
          </a:xfrm>
        </p:grpSpPr>
        <p:sp>
          <p:nvSpPr>
            <p:cNvPr id="10" name="AutoShape 65">
              <a:extLst>
                <a:ext uri="{FF2B5EF4-FFF2-40B4-BE49-F238E27FC236}">
                  <a16:creationId xmlns:a16="http://schemas.microsoft.com/office/drawing/2014/main" id="{4E97699D-46E9-1E4F-B587-A3DF8CC21CEF}"/>
                </a:ext>
              </a:extLst>
            </p:cNvPr>
            <p:cNvSpPr>
              <a:spLocks noChangeAspect="1" noChangeArrowheads="1" noTextEdit="1"/>
            </p:cNvSpPr>
            <p:nvPr/>
          </p:nvSpPr>
          <p:spPr bwMode="auto">
            <a:xfrm>
              <a:off x="97" y="2121"/>
              <a:ext cx="912" cy="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 name="Rectangle 67">
              <a:extLst>
                <a:ext uri="{FF2B5EF4-FFF2-40B4-BE49-F238E27FC236}">
                  <a16:creationId xmlns:a16="http://schemas.microsoft.com/office/drawing/2014/main" id="{51552060-7B02-DA47-964C-1009FF70B08C}"/>
                </a:ext>
              </a:extLst>
            </p:cNvPr>
            <p:cNvSpPr>
              <a:spLocks noChangeArrowheads="1"/>
            </p:cNvSpPr>
            <p:nvPr/>
          </p:nvSpPr>
          <p:spPr bwMode="auto">
            <a:xfrm>
              <a:off x="99" y="2121"/>
              <a:ext cx="912" cy="44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ＭＳ Ｐゴシック" panose="020B0600070205080204" pitchFamily="34" charset="-128"/>
                </a:defRPr>
              </a:lvl1pPr>
              <a:lvl2pPr marL="742950" indent="-285750">
                <a:defRPr sz="2400">
                  <a:solidFill>
                    <a:schemeClr val="tx1"/>
                  </a:solidFill>
                  <a:latin typeface="Calibri" panose="020F0502020204030204" pitchFamily="34" charset="0"/>
                  <a:ea typeface="ＭＳ Ｐゴシック" panose="020B0600070205080204" pitchFamily="34" charset="-128"/>
                </a:defRPr>
              </a:lvl2pPr>
              <a:lvl3pPr marL="1143000" indent="-228600">
                <a:defRPr sz="2400">
                  <a:solidFill>
                    <a:schemeClr val="tx1"/>
                  </a:solidFill>
                  <a:latin typeface="Calibri" panose="020F0502020204030204" pitchFamily="34" charset="0"/>
                  <a:ea typeface="ＭＳ Ｐゴシック" panose="020B0600070205080204" pitchFamily="34" charset="-128"/>
                </a:defRPr>
              </a:lvl3pPr>
              <a:lvl4pPr marL="1600200" indent="-228600">
                <a:defRPr sz="2400">
                  <a:solidFill>
                    <a:schemeClr val="tx1"/>
                  </a:solidFill>
                  <a:latin typeface="Calibri" panose="020F0502020204030204" pitchFamily="34" charset="0"/>
                  <a:ea typeface="ＭＳ Ｐゴシック" panose="020B0600070205080204" pitchFamily="34" charset="-128"/>
                </a:defRPr>
              </a:lvl4pPr>
              <a:lvl5pPr marL="2057400" indent="-228600">
                <a:defRPr sz="2400">
                  <a:solidFill>
                    <a:schemeClr val="tx1"/>
                  </a:solidFill>
                  <a:latin typeface="Calibri" panose="020F0502020204030204" pitchFamily="34" charset="0"/>
                  <a:ea typeface="ＭＳ Ｐゴシック" panose="020B0600070205080204" pitchFamily="34" charset="-128"/>
                </a:defRPr>
              </a:lvl5pPr>
              <a:lvl6pPr marL="25146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defRPr/>
              </a:pPr>
              <a:endParaRPr lang="en-GB" altLang="en-US" sz="1800">
                <a:cs typeface="+mn-cs"/>
              </a:endParaRPr>
            </a:p>
          </p:txBody>
        </p:sp>
        <p:sp>
          <p:nvSpPr>
            <p:cNvPr id="12" name="Freeform 68">
              <a:extLst>
                <a:ext uri="{FF2B5EF4-FFF2-40B4-BE49-F238E27FC236}">
                  <a16:creationId xmlns:a16="http://schemas.microsoft.com/office/drawing/2014/main" id="{6EFC92D1-0027-DA45-BD98-DBCD9EE59BDA}"/>
                </a:ext>
              </a:extLst>
            </p:cNvPr>
            <p:cNvSpPr>
              <a:spLocks/>
            </p:cNvSpPr>
            <p:nvPr/>
          </p:nvSpPr>
          <p:spPr bwMode="auto">
            <a:xfrm>
              <a:off x="562" y="2182"/>
              <a:ext cx="53" cy="52"/>
            </a:xfrm>
            <a:custGeom>
              <a:avLst/>
              <a:gdLst>
                <a:gd name="T0" fmla="*/ 0 w 234"/>
                <a:gd name="T1" fmla="*/ 0 h 225"/>
                <a:gd name="T2" fmla="*/ 0 w 234"/>
                <a:gd name="T3" fmla="*/ 0 h 225"/>
                <a:gd name="T4" fmla="*/ 0 w 234"/>
                <a:gd name="T5" fmla="*/ 0 h 225"/>
                <a:gd name="T6" fmla="*/ 0 w 234"/>
                <a:gd name="T7" fmla="*/ 0 h 225"/>
                <a:gd name="T8" fmla="*/ 0 w 234"/>
                <a:gd name="T9" fmla="*/ 0 h 225"/>
                <a:gd name="T10" fmla="*/ 0 w 234"/>
                <a:gd name="T11" fmla="*/ 0 h 225"/>
                <a:gd name="T12" fmla="*/ 0 w 234"/>
                <a:gd name="T13" fmla="*/ 0 h 225"/>
                <a:gd name="T14" fmla="*/ 0 w 234"/>
                <a:gd name="T15" fmla="*/ 0 h 225"/>
                <a:gd name="T16" fmla="*/ 0 w 234"/>
                <a:gd name="T17" fmla="*/ 0 h 225"/>
                <a:gd name="T18" fmla="*/ 0 w 234"/>
                <a:gd name="T19" fmla="*/ 0 h 225"/>
                <a:gd name="T20" fmla="*/ 0 w 234"/>
                <a:gd name="T21" fmla="*/ 0 h 225"/>
                <a:gd name="T22" fmla="*/ 0 w 234"/>
                <a:gd name="T23" fmla="*/ 0 h 225"/>
                <a:gd name="T24" fmla="*/ 0 w 234"/>
                <a:gd name="T25" fmla="*/ 0 h 225"/>
                <a:gd name="T26" fmla="*/ 0 w 234"/>
                <a:gd name="T27" fmla="*/ 0 h 2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34" h="225">
                  <a:moveTo>
                    <a:pt x="75" y="225"/>
                  </a:moveTo>
                  <a:lnTo>
                    <a:pt x="117" y="51"/>
                  </a:lnTo>
                  <a:lnTo>
                    <a:pt x="158" y="225"/>
                  </a:lnTo>
                  <a:lnTo>
                    <a:pt x="187" y="225"/>
                  </a:lnTo>
                  <a:lnTo>
                    <a:pt x="234" y="0"/>
                  </a:lnTo>
                  <a:lnTo>
                    <a:pt x="209" y="0"/>
                  </a:lnTo>
                  <a:lnTo>
                    <a:pt x="171" y="187"/>
                  </a:lnTo>
                  <a:lnTo>
                    <a:pt x="128" y="0"/>
                  </a:lnTo>
                  <a:lnTo>
                    <a:pt x="105" y="0"/>
                  </a:lnTo>
                  <a:lnTo>
                    <a:pt x="62" y="188"/>
                  </a:lnTo>
                  <a:lnTo>
                    <a:pt x="24" y="0"/>
                  </a:lnTo>
                  <a:lnTo>
                    <a:pt x="0" y="0"/>
                  </a:lnTo>
                  <a:lnTo>
                    <a:pt x="46" y="225"/>
                  </a:lnTo>
                  <a:lnTo>
                    <a:pt x="75" y="2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69">
              <a:extLst>
                <a:ext uri="{FF2B5EF4-FFF2-40B4-BE49-F238E27FC236}">
                  <a16:creationId xmlns:a16="http://schemas.microsoft.com/office/drawing/2014/main" id="{C6546EDB-4F96-A743-A8A3-EEFCAEA02EF2}"/>
                </a:ext>
              </a:extLst>
            </p:cNvPr>
            <p:cNvSpPr>
              <a:spLocks/>
            </p:cNvSpPr>
            <p:nvPr/>
          </p:nvSpPr>
          <p:spPr bwMode="auto">
            <a:xfrm>
              <a:off x="631" y="2182"/>
              <a:ext cx="27" cy="52"/>
            </a:xfrm>
            <a:custGeom>
              <a:avLst/>
              <a:gdLst>
                <a:gd name="T0" fmla="*/ 0 w 122"/>
                <a:gd name="T1" fmla="*/ 0 h 225"/>
                <a:gd name="T2" fmla="*/ 0 w 122"/>
                <a:gd name="T3" fmla="*/ 0 h 225"/>
                <a:gd name="T4" fmla="*/ 0 w 122"/>
                <a:gd name="T5" fmla="*/ 0 h 225"/>
                <a:gd name="T6" fmla="*/ 0 w 122"/>
                <a:gd name="T7" fmla="*/ 0 h 225"/>
                <a:gd name="T8" fmla="*/ 0 w 122"/>
                <a:gd name="T9" fmla="*/ 0 h 225"/>
                <a:gd name="T10" fmla="*/ 0 w 122"/>
                <a:gd name="T11" fmla="*/ 0 h 225"/>
                <a:gd name="T12" fmla="*/ 0 w 122"/>
                <a:gd name="T13" fmla="*/ 0 h 225"/>
                <a:gd name="T14" fmla="*/ 0 w 122"/>
                <a:gd name="T15" fmla="*/ 0 h 225"/>
                <a:gd name="T16" fmla="*/ 0 w 122"/>
                <a:gd name="T17" fmla="*/ 0 h 225"/>
                <a:gd name="T18" fmla="*/ 0 w 122"/>
                <a:gd name="T19" fmla="*/ 0 h 225"/>
                <a:gd name="T20" fmla="*/ 0 w 122"/>
                <a:gd name="T21" fmla="*/ 0 h 225"/>
                <a:gd name="T22" fmla="*/ 0 w 122"/>
                <a:gd name="T23" fmla="*/ 0 h 225"/>
                <a:gd name="T24" fmla="*/ 0 w 122"/>
                <a:gd name="T25" fmla="*/ 0 h 2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2" h="225">
                  <a:moveTo>
                    <a:pt x="122" y="201"/>
                  </a:moveTo>
                  <a:lnTo>
                    <a:pt x="24" y="201"/>
                  </a:lnTo>
                  <a:lnTo>
                    <a:pt x="24" y="118"/>
                  </a:lnTo>
                  <a:lnTo>
                    <a:pt x="114" y="118"/>
                  </a:lnTo>
                  <a:lnTo>
                    <a:pt x="114" y="94"/>
                  </a:lnTo>
                  <a:lnTo>
                    <a:pt x="24" y="94"/>
                  </a:lnTo>
                  <a:lnTo>
                    <a:pt x="24" y="24"/>
                  </a:lnTo>
                  <a:lnTo>
                    <a:pt x="122" y="24"/>
                  </a:lnTo>
                  <a:lnTo>
                    <a:pt x="122" y="0"/>
                  </a:lnTo>
                  <a:lnTo>
                    <a:pt x="0" y="0"/>
                  </a:lnTo>
                  <a:lnTo>
                    <a:pt x="0" y="225"/>
                  </a:lnTo>
                  <a:lnTo>
                    <a:pt x="122" y="225"/>
                  </a:lnTo>
                  <a:lnTo>
                    <a:pt x="122"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70">
              <a:extLst>
                <a:ext uri="{FF2B5EF4-FFF2-40B4-BE49-F238E27FC236}">
                  <a16:creationId xmlns:a16="http://schemas.microsoft.com/office/drawing/2014/main" id="{27C99207-5CF0-D044-9AFF-822D139F6F61}"/>
                </a:ext>
              </a:extLst>
            </p:cNvPr>
            <p:cNvSpPr>
              <a:spLocks/>
            </p:cNvSpPr>
            <p:nvPr/>
          </p:nvSpPr>
          <p:spPr bwMode="auto">
            <a:xfrm>
              <a:off x="561" y="2248"/>
              <a:ext cx="54" cy="52"/>
            </a:xfrm>
            <a:custGeom>
              <a:avLst/>
              <a:gdLst>
                <a:gd name="T0" fmla="*/ 0 w 238"/>
                <a:gd name="T1" fmla="*/ 0 h 225"/>
                <a:gd name="T2" fmla="*/ 0 w 238"/>
                <a:gd name="T3" fmla="*/ 0 h 225"/>
                <a:gd name="T4" fmla="*/ 0 w 238"/>
                <a:gd name="T5" fmla="*/ 0 h 225"/>
                <a:gd name="T6" fmla="*/ 0 w 238"/>
                <a:gd name="T7" fmla="*/ 0 h 225"/>
                <a:gd name="T8" fmla="*/ 0 w 238"/>
                <a:gd name="T9" fmla="*/ 0 h 225"/>
                <a:gd name="T10" fmla="*/ 0 w 238"/>
                <a:gd name="T11" fmla="*/ 0 h 225"/>
                <a:gd name="T12" fmla="*/ 0 w 238"/>
                <a:gd name="T13" fmla="*/ 0 h 225"/>
                <a:gd name="T14" fmla="*/ 0 w 238"/>
                <a:gd name="T15" fmla="*/ 0 h 225"/>
                <a:gd name="T16" fmla="*/ 0 w 238"/>
                <a:gd name="T17" fmla="*/ 0 h 225"/>
                <a:gd name="T18" fmla="*/ 0 w 238"/>
                <a:gd name="T19" fmla="*/ 0 h 225"/>
                <a:gd name="T20" fmla="*/ 0 w 238"/>
                <a:gd name="T21" fmla="*/ 0 h 225"/>
                <a:gd name="T22" fmla="*/ 0 w 238"/>
                <a:gd name="T23" fmla="*/ 0 h 225"/>
                <a:gd name="T24" fmla="*/ 0 w 238"/>
                <a:gd name="T25" fmla="*/ 0 h 225"/>
                <a:gd name="T26" fmla="*/ 0 w 238"/>
                <a:gd name="T27" fmla="*/ 0 h 2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38" h="225">
                  <a:moveTo>
                    <a:pt x="85" y="225"/>
                  </a:moveTo>
                  <a:lnTo>
                    <a:pt x="119" y="92"/>
                  </a:lnTo>
                  <a:lnTo>
                    <a:pt x="152" y="225"/>
                  </a:lnTo>
                  <a:lnTo>
                    <a:pt x="191" y="225"/>
                  </a:lnTo>
                  <a:lnTo>
                    <a:pt x="238" y="0"/>
                  </a:lnTo>
                  <a:lnTo>
                    <a:pt x="195" y="0"/>
                  </a:lnTo>
                  <a:lnTo>
                    <a:pt x="168" y="145"/>
                  </a:lnTo>
                  <a:lnTo>
                    <a:pt x="134" y="1"/>
                  </a:lnTo>
                  <a:lnTo>
                    <a:pt x="104" y="1"/>
                  </a:lnTo>
                  <a:lnTo>
                    <a:pt x="70" y="145"/>
                  </a:lnTo>
                  <a:lnTo>
                    <a:pt x="42" y="0"/>
                  </a:lnTo>
                  <a:lnTo>
                    <a:pt x="0" y="0"/>
                  </a:lnTo>
                  <a:lnTo>
                    <a:pt x="47" y="225"/>
                  </a:lnTo>
                  <a:lnTo>
                    <a:pt x="85" y="2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71">
              <a:extLst>
                <a:ext uri="{FF2B5EF4-FFF2-40B4-BE49-F238E27FC236}">
                  <a16:creationId xmlns:a16="http://schemas.microsoft.com/office/drawing/2014/main" id="{21250238-774A-8743-8143-B145FCAF1C23}"/>
                </a:ext>
              </a:extLst>
            </p:cNvPr>
            <p:cNvSpPr>
              <a:spLocks noEditPoints="1"/>
            </p:cNvSpPr>
            <p:nvPr/>
          </p:nvSpPr>
          <p:spPr bwMode="auto">
            <a:xfrm>
              <a:off x="625" y="2247"/>
              <a:ext cx="30" cy="53"/>
            </a:xfrm>
            <a:custGeom>
              <a:avLst/>
              <a:gdLst>
                <a:gd name="T0" fmla="*/ 0 w 135"/>
                <a:gd name="T1" fmla="*/ 0 h 229"/>
                <a:gd name="T2" fmla="*/ 0 w 135"/>
                <a:gd name="T3" fmla="*/ 0 h 229"/>
                <a:gd name="T4" fmla="*/ 0 w 135"/>
                <a:gd name="T5" fmla="*/ 0 h 229"/>
                <a:gd name="T6" fmla="*/ 0 w 135"/>
                <a:gd name="T7" fmla="*/ 0 h 229"/>
                <a:gd name="T8" fmla="*/ 0 w 135"/>
                <a:gd name="T9" fmla="*/ 0 h 229"/>
                <a:gd name="T10" fmla="*/ 0 w 135"/>
                <a:gd name="T11" fmla="*/ 0 h 229"/>
                <a:gd name="T12" fmla="*/ 0 w 135"/>
                <a:gd name="T13" fmla="*/ 0 h 229"/>
                <a:gd name="T14" fmla="*/ 0 w 135"/>
                <a:gd name="T15" fmla="*/ 0 h 229"/>
                <a:gd name="T16" fmla="*/ 0 w 135"/>
                <a:gd name="T17" fmla="*/ 0 h 229"/>
                <a:gd name="T18" fmla="*/ 0 w 135"/>
                <a:gd name="T19" fmla="*/ 0 h 229"/>
                <a:gd name="T20" fmla="*/ 0 w 135"/>
                <a:gd name="T21" fmla="*/ 0 h 229"/>
                <a:gd name="T22" fmla="*/ 0 w 135"/>
                <a:gd name="T23" fmla="*/ 0 h 229"/>
                <a:gd name="T24" fmla="*/ 0 w 135"/>
                <a:gd name="T25" fmla="*/ 0 h 229"/>
                <a:gd name="T26" fmla="*/ 0 w 135"/>
                <a:gd name="T27" fmla="*/ 0 h 229"/>
                <a:gd name="T28" fmla="*/ 0 w 135"/>
                <a:gd name="T29" fmla="*/ 0 h 2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35" h="229">
                  <a:moveTo>
                    <a:pt x="67" y="229"/>
                  </a:moveTo>
                  <a:cubicBezTo>
                    <a:pt x="121" y="229"/>
                    <a:pt x="135" y="186"/>
                    <a:pt x="135" y="164"/>
                  </a:cubicBezTo>
                  <a:lnTo>
                    <a:pt x="135" y="64"/>
                  </a:lnTo>
                  <a:cubicBezTo>
                    <a:pt x="135" y="43"/>
                    <a:pt x="120" y="0"/>
                    <a:pt x="68" y="0"/>
                  </a:cubicBezTo>
                  <a:cubicBezTo>
                    <a:pt x="13" y="0"/>
                    <a:pt x="0" y="43"/>
                    <a:pt x="0" y="64"/>
                  </a:cubicBezTo>
                  <a:lnTo>
                    <a:pt x="0" y="164"/>
                  </a:lnTo>
                  <a:cubicBezTo>
                    <a:pt x="0" y="185"/>
                    <a:pt x="14" y="229"/>
                    <a:pt x="67" y="229"/>
                  </a:cubicBezTo>
                  <a:close/>
                  <a:moveTo>
                    <a:pt x="41" y="64"/>
                  </a:moveTo>
                  <a:lnTo>
                    <a:pt x="41" y="64"/>
                  </a:lnTo>
                  <a:cubicBezTo>
                    <a:pt x="41" y="44"/>
                    <a:pt x="59" y="40"/>
                    <a:pt x="68" y="40"/>
                  </a:cubicBezTo>
                  <a:cubicBezTo>
                    <a:pt x="76" y="40"/>
                    <a:pt x="94" y="44"/>
                    <a:pt x="94" y="64"/>
                  </a:cubicBezTo>
                  <a:lnTo>
                    <a:pt x="94" y="164"/>
                  </a:lnTo>
                  <a:cubicBezTo>
                    <a:pt x="94" y="185"/>
                    <a:pt x="76" y="189"/>
                    <a:pt x="68" y="189"/>
                  </a:cubicBezTo>
                  <a:cubicBezTo>
                    <a:pt x="59" y="189"/>
                    <a:pt x="41" y="185"/>
                    <a:pt x="41" y="164"/>
                  </a:cubicBezTo>
                  <a:lnTo>
                    <a:pt x="41"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72">
              <a:extLst>
                <a:ext uri="{FF2B5EF4-FFF2-40B4-BE49-F238E27FC236}">
                  <a16:creationId xmlns:a16="http://schemas.microsoft.com/office/drawing/2014/main" id="{56110394-3F1C-5B45-8636-0EAEAD8BBE13}"/>
                </a:ext>
              </a:extLst>
            </p:cNvPr>
            <p:cNvSpPr>
              <a:spLocks/>
            </p:cNvSpPr>
            <p:nvPr/>
          </p:nvSpPr>
          <p:spPr bwMode="auto">
            <a:xfrm>
              <a:off x="668" y="2248"/>
              <a:ext cx="31" cy="52"/>
            </a:xfrm>
            <a:custGeom>
              <a:avLst/>
              <a:gdLst>
                <a:gd name="T0" fmla="*/ 0 w 137"/>
                <a:gd name="T1" fmla="*/ 0 h 224"/>
                <a:gd name="T2" fmla="*/ 0 w 137"/>
                <a:gd name="T3" fmla="*/ 0 h 224"/>
                <a:gd name="T4" fmla="*/ 0 w 137"/>
                <a:gd name="T5" fmla="*/ 0 h 224"/>
                <a:gd name="T6" fmla="*/ 0 w 137"/>
                <a:gd name="T7" fmla="*/ 0 h 224"/>
                <a:gd name="T8" fmla="*/ 0 w 137"/>
                <a:gd name="T9" fmla="*/ 0 h 224"/>
                <a:gd name="T10" fmla="*/ 0 w 137"/>
                <a:gd name="T11" fmla="*/ 0 h 224"/>
                <a:gd name="T12" fmla="*/ 0 w 137"/>
                <a:gd name="T13" fmla="*/ 0 h 224"/>
                <a:gd name="T14" fmla="*/ 0 w 137"/>
                <a:gd name="T15" fmla="*/ 0 h 224"/>
                <a:gd name="T16" fmla="*/ 0 w 137"/>
                <a:gd name="T17" fmla="*/ 0 h 224"/>
                <a:gd name="T18" fmla="*/ 0 w 137"/>
                <a:gd name="T19" fmla="*/ 0 h 224"/>
                <a:gd name="T20" fmla="*/ 0 w 137"/>
                <a:gd name="T21" fmla="*/ 0 h 2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7" h="224">
                  <a:moveTo>
                    <a:pt x="41" y="97"/>
                  </a:moveTo>
                  <a:lnTo>
                    <a:pt x="96" y="224"/>
                  </a:lnTo>
                  <a:lnTo>
                    <a:pt x="137" y="224"/>
                  </a:lnTo>
                  <a:lnTo>
                    <a:pt x="137" y="0"/>
                  </a:lnTo>
                  <a:lnTo>
                    <a:pt x="96" y="0"/>
                  </a:lnTo>
                  <a:lnTo>
                    <a:pt x="96" y="130"/>
                  </a:lnTo>
                  <a:lnTo>
                    <a:pt x="41" y="0"/>
                  </a:lnTo>
                  <a:lnTo>
                    <a:pt x="0" y="0"/>
                  </a:lnTo>
                  <a:lnTo>
                    <a:pt x="0" y="224"/>
                  </a:lnTo>
                  <a:lnTo>
                    <a:pt x="41" y="224"/>
                  </a:lnTo>
                  <a:lnTo>
                    <a:pt x="41"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73">
              <a:extLst>
                <a:ext uri="{FF2B5EF4-FFF2-40B4-BE49-F238E27FC236}">
                  <a16:creationId xmlns:a16="http://schemas.microsoft.com/office/drawing/2014/main" id="{21AA77D6-D539-5B47-8347-9D8B5F6CBC53}"/>
                </a:ext>
              </a:extLst>
            </p:cNvPr>
            <p:cNvSpPr>
              <a:spLocks/>
            </p:cNvSpPr>
            <p:nvPr/>
          </p:nvSpPr>
          <p:spPr bwMode="auto">
            <a:xfrm>
              <a:off x="710" y="2245"/>
              <a:ext cx="15" cy="17"/>
            </a:xfrm>
            <a:custGeom>
              <a:avLst/>
              <a:gdLst>
                <a:gd name="T0" fmla="*/ 0 w 69"/>
                <a:gd name="T1" fmla="*/ 0 h 72"/>
                <a:gd name="T2" fmla="*/ 0 w 69"/>
                <a:gd name="T3" fmla="*/ 0 h 72"/>
                <a:gd name="T4" fmla="*/ 0 w 69"/>
                <a:gd name="T5" fmla="*/ 0 h 72"/>
                <a:gd name="T6" fmla="*/ 0 w 69"/>
                <a:gd name="T7" fmla="*/ 0 h 72"/>
                <a:gd name="T8" fmla="*/ 0 w 69"/>
                <a:gd name="T9" fmla="*/ 0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72">
                  <a:moveTo>
                    <a:pt x="69" y="0"/>
                  </a:moveTo>
                  <a:lnTo>
                    <a:pt x="29" y="0"/>
                  </a:lnTo>
                  <a:lnTo>
                    <a:pt x="0" y="72"/>
                  </a:lnTo>
                  <a:lnTo>
                    <a:pt x="34" y="72"/>
                  </a:lnTo>
                  <a:lnTo>
                    <a:pt x="6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74">
              <a:extLst>
                <a:ext uri="{FF2B5EF4-FFF2-40B4-BE49-F238E27FC236}">
                  <a16:creationId xmlns:a16="http://schemas.microsoft.com/office/drawing/2014/main" id="{A1A3BB23-E053-4544-AEA3-41A59B48FC33}"/>
                </a:ext>
              </a:extLst>
            </p:cNvPr>
            <p:cNvSpPr>
              <a:spLocks/>
            </p:cNvSpPr>
            <p:nvPr/>
          </p:nvSpPr>
          <p:spPr bwMode="auto">
            <a:xfrm>
              <a:off x="734" y="2248"/>
              <a:ext cx="32" cy="52"/>
            </a:xfrm>
            <a:custGeom>
              <a:avLst/>
              <a:gdLst>
                <a:gd name="T0" fmla="*/ 0 w 141"/>
                <a:gd name="T1" fmla="*/ 0 h 225"/>
                <a:gd name="T2" fmla="*/ 0 w 141"/>
                <a:gd name="T3" fmla="*/ 0 h 225"/>
                <a:gd name="T4" fmla="*/ 0 w 141"/>
                <a:gd name="T5" fmla="*/ 0 h 225"/>
                <a:gd name="T6" fmla="*/ 0 w 141"/>
                <a:gd name="T7" fmla="*/ 0 h 225"/>
                <a:gd name="T8" fmla="*/ 0 w 141"/>
                <a:gd name="T9" fmla="*/ 0 h 225"/>
                <a:gd name="T10" fmla="*/ 0 w 141"/>
                <a:gd name="T11" fmla="*/ 0 h 225"/>
                <a:gd name="T12" fmla="*/ 0 w 141"/>
                <a:gd name="T13" fmla="*/ 0 h 225"/>
                <a:gd name="T14" fmla="*/ 0 w 141"/>
                <a:gd name="T15" fmla="*/ 0 h 225"/>
                <a:gd name="T16" fmla="*/ 0 w 141"/>
                <a:gd name="T17" fmla="*/ 0 h 2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1" h="225">
                  <a:moveTo>
                    <a:pt x="0" y="41"/>
                  </a:moveTo>
                  <a:lnTo>
                    <a:pt x="50" y="41"/>
                  </a:lnTo>
                  <a:lnTo>
                    <a:pt x="50" y="225"/>
                  </a:lnTo>
                  <a:lnTo>
                    <a:pt x="91" y="225"/>
                  </a:lnTo>
                  <a:lnTo>
                    <a:pt x="91" y="41"/>
                  </a:lnTo>
                  <a:lnTo>
                    <a:pt x="141" y="41"/>
                  </a:lnTo>
                  <a:lnTo>
                    <a:pt x="141" y="0"/>
                  </a:lnTo>
                  <a:lnTo>
                    <a:pt x="0" y="0"/>
                  </a:lnTo>
                  <a:lnTo>
                    <a:pt x="0"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75">
              <a:extLst>
                <a:ext uri="{FF2B5EF4-FFF2-40B4-BE49-F238E27FC236}">
                  <a16:creationId xmlns:a16="http://schemas.microsoft.com/office/drawing/2014/main" id="{0D1DC60F-91FC-A041-ABFB-FD0306489D7C}"/>
                </a:ext>
              </a:extLst>
            </p:cNvPr>
            <p:cNvSpPr>
              <a:spLocks/>
            </p:cNvSpPr>
            <p:nvPr/>
          </p:nvSpPr>
          <p:spPr bwMode="auto">
            <a:xfrm>
              <a:off x="566" y="2314"/>
              <a:ext cx="27" cy="52"/>
            </a:xfrm>
            <a:custGeom>
              <a:avLst/>
              <a:gdLst>
                <a:gd name="T0" fmla="*/ 0 w 122"/>
                <a:gd name="T1" fmla="*/ 0 h 225"/>
                <a:gd name="T2" fmla="*/ 0 w 122"/>
                <a:gd name="T3" fmla="*/ 0 h 225"/>
                <a:gd name="T4" fmla="*/ 0 w 122"/>
                <a:gd name="T5" fmla="*/ 0 h 225"/>
                <a:gd name="T6" fmla="*/ 0 w 122"/>
                <a:gd name="T7" fmla="*/ 0 h 225"/>
                <a:gd name="T8" fmla="*/ 0 w 122"/>
                <a:gd name="T9" fmla="*/ 0 h 225"/>
                <a:gd name="T10" fmla="*/ 0 w 122"/>
                <a:gd name="T11" fmla="*/ 0 h 225"/>
                <a:gd name="T12" fmla="*/ 0 w 122"/>
                <a:gd name="T13" fmla="*/ 0 h 2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2" h="225">
                  <a:moveTo>
                    <a:pt x="0" y="0"/>
                  </a:moveTo>
                  <a:lnTo>
                    <a:pt x="0" y="225"/>
                  </a:lnTo>
                  <a:lnTo>
                    <a:pt x="122" y="225"/>
                  </a:lnTo>
                  <a:lnTo>
                    <a:pt x="122" y="201"/>
                  </a:lnTo>
                  <a:lnTo>
                    <a:pt x="25" y="201"/>
                  </a:lnTo>
                  <a:lnTo>
                    <a:pt x="2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Rectangle 76">
              <a:extLst>
                <a:ext uri="{FF2B5EF4-FFF2-40B4-BE49-F238E27FC236}">
                  <a16:creationId xmlns:a16="http://schemas.microsoft.com/office/drawing/2014/main" id="{85279FD8-6A54-8844-AE54-4CE55998BCB8}"/>
                </a:ext>
              </a:extLst>
            </p:cNvPr>
            <p:cNvSpPr>
              <a:spLocks noChangeArrowheads="1"/>
            </p:cNvSpPr>
            <p:nvPr/>
          </p:nvSpPr>
          <p:spPr bwMode="auto">
            <a:xfrm>
              <a:off x="608" y="2314"/>
              <a:ext cx="6" cy="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ＭＳ Ｐゴシック" panose="020B0600070205080204" pitchFamily="34" charset="-128"/>
                </a:defRPr>
              </a:lvl1pPr>
              <a:lvl2pPr marL="742950" indent="-285750">
                <a:defRPr sz="2400">
                  <a:solidFill>
                    <a:schemeClr val="tx1"/>
                  </a:solidFill>
                  <a:latin typeface="Calibri" panose="020F0502020204030204" pitchFamily="34" charset="0"/>
                  <a:ea typeface="ＭＳ Ｐゴシック" panose="020B0600070205080204" pitchFamily="34" charset="-128"/>
                </a:defRPr>
              </a:lvl2pPr>
              <a:lvl3pPr marL="1143000" indent="-228600">
                <a:defRPr sz="2400">
                  <a:solidFill>
                    <a:schemeClr val="tx1"/>
                  </a:solidFill>
                  <a:latin typeface="Calibri" panose="020F0502020204030204" pitchFamily="34" charset="0"/>
                  <a:ea typeface="ＭＳ Ｐゴシック" panose="020B0600070205080204" pitchFamily="34" charset="-128"/>
                </a:defRPr>
              </a:lvl3pPr>
              <a:lvl4pPr marL="1600200" indent="-228600">
                <a:defRPr sz="2400">
                  <a:solidFill>
                    <a:schemeClr val="tx1"/>
                  </a:solidFill>
                  <a:latin typeface="Calibri" panose="020F0502020204030204" pitchFamily="34" charset="0"/>
                  <a:ea typeface="ＭＳ Ｐゴシック" panose="020B0600070205080204" pitchFamily="34" charset="-128"/>
                </a:defRPr>
              </a:lvl4pPr>
              <a:lvl5pPr marL="2057400" indent="-228600">
                <a:defRPr sz="2400">
                  <a:solidFill>
                    <a:schemeClr val="tx1"/>
                  </a:solidFill>
                  <a:latin typeface="Calibri" panose="020F0502020204030204" pitchFamily="34" charset="0"/>
                  <a:ea typeface="ＭＳ Ｐゴシック" panose="020B0600070205080204" pitchFamily="34" charset="-128"/>
                </a:defRPr>
              </a:lvl5pPr>
              <a:lvl6pPr marL="25146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defRPr/>
              </a:pPr>
              <a:endParaRPr lang="en-GB" altLang="en-US" sz="1800">
                <a:cs typeface="+mn-cs"/>
              </a:endParaRPr>
            </a:p>
          </p:txBody>
        </p:sp>
        <p:sp>
          <p:nvSpPr>
            <p:cNvPr id="21" name="Freeform 77">
              <a:extLst>
                <a:ext uri="{FF2B5EF4-FFF2-40B4-BE49-F238E27FC236}">
                  <a16:creationId xmlns:a16="http://schemas.microsoft.com/office/drawing/2014/main" id="{0C8EA6B7-6EF9-D44E-BC06-B44192DE12F3}"/>
                </a:ext>
              </a:extLst>
            </p:cNvPr>
            <p:cNvSpPr>
              <a:spLocks/>
            </p:cNvSpPr>
            <p:nvPr/>
          </p:nvSpPr>
          <p:spPr bwMode="auto">
            <a:xfrm>
              <a:off x="629" y="2314"/>
              <a:ext cx="35" cy="52"/>
            </a:xfrm>
            <a:custGeom>
              <a:avLst/>
              <a:gdLst>
                <a:gd name="T0" fmla="*/ 0 w 152"/>
                <a:gd name="T1" fmla="*/ 0 h 225"/>
                <a:gd name="T2" fmla="*/ 0 w 152"/>
                <a:gd name="T3" fmla="*/ 0 h 225"/>
                <a:gd name="T4" fmla="*/ 0 w 152"/>
                <a:gd name="T5" fmla="*/ 0 h 225"/>
                <a:gd name="T6" fmla="*/ 0 w 152"/>
                <a:gd name="T7" fmla="*/ 0 h 225"/>
                <a:gd name="T8" fmla="*/ 0 w 152"/>
                <a:gd name="T9" fmla="*/ 0 h 225"/>
                <a:gd name="T10" fmla="*/ 0 w 152"/>
                <a:gd name="T11" fmla="*/ 0 h 225"/>
                <a:gd name="T12" fmla="*/ 0 w 152"/>
                <a:gd name="T13" fmla="*/ 0 h 225"/>
                <a:gd name="T14" fmla="*/ 0 w 152"/>
                <a:gd name="T15" fmla="*/ 0 h 225"/>
                <a:gd name="T16" fmla="*/ 0 w 152"/>
                <a:gd name="T17" fmla="*/ 0 h 2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2" h="225">
                  <a:moveTo>
                    <a:pt x="152" y="0"/>
                  </a:moveTo>
                  <a:lnTo>
                    <a:pt x="128" y="0"/>
                  </a:lnTo>
                  <a:lnTo>
                    <a:pt x="78" y="202"/>
                  </a:lnTo>
                  <a:lnTo>
                    <a:pt x="74" y="202"/>
                  </a:lnTo>
                  <a:lnTo>
                    <a:pt x="24" y="0"/>
                  </a:lnTo>
                  <a:lnTo>
                    <a:pt x="0" y="0"/>
                  </a:lnTo>
                  <a:lnTo>
                    <a:pt x="57" y="225"/>
                  </a:lnTo>
                  <a:lnTo>
                    <a:pt x="96" y="225"/>
                  </a:lnTo>
                  <a:lnTo>
                    <a:pt x="15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78">
              <a:extLst>
                <a:ext uri="{FF2B5EF4-FFF2-40B4-BE49-F238E27FC236}">
                  <a16:creationId xmlns:a16="http://schemas.microsoft.com/office/drawing/2014/main" id="{341A3E66-1333-ED4F-990C-6C49C05EACE6}"/>
                </a:ext>
              </a:extLst>
            </p:cNvPr>
            <p:cNvSpPr>
              <a:spLocks/>
            </p:cNvSpPr>
            <p:nvPr/>
          </p:nvSpPr>
          <p:spPr bwMode="auto">
            <a:xfrm>
              <a:off x="679" y="2314"/>
              <a:ext cx="28" cy="52"/>
            </a:xfrm>
            <a:custGeom>
              <a:avLst/>
              <a:gdLst>
                <a:gd name="T0" fmla="*/ 0 w 122"/>
                <a:gd name="T1" fmla="*/ 0 h 225"/>
                <a:gd name="T2" fmla="*/ 0 w 122"/>
                <a:gd name="T3" fmla="*/ 0 h 225"/>
                <a:gd name="T4" fmla="*/ 0 w 122"/>
                <a:gd name="T5" fmla="*/ 0 h 225"/>
                <a:gd name="T6" fmla="*/ 0 w 122"/>
                <a:gd name="T7" fmla="*/ 0 h 225"/>
                <a:gd name="T8" fmla="*/ 0 w 122"/>
                <a:gd name="T9" fmla="*/ 0 h 225"/>
                <a:gd name="T10" fmla="*/ 0 w 122"/>
                <a:gd name="T11" fmla="*/ 0 h 225"/>
                <a:gd name="T12" fmla="*/ 0 w 122"/>
                <a:gd name="T13" fmla="*/ 0 h 225"/>
                <a:gd name="T14" fmla="*/ 0 w 122"/>
                <a:gd name="T15" fmla="*/ 0 h 225"/>
                <a:gd name="T16" fmla="*/ 0 w 122"/>
                <a:gd name="T17" fmla="*/ 0 h 225"/>
                <a:gd name="T18" fmla="*/ 0 w 122"/>
                <a:gd name="T19" fmla="*/ 0 h 225"/>
                <a:gd name="T20" fmla="*/ 0 w 122"/>
                <a:gd name="T21" fmla="*/ 0 h 225"/>
                <a:gd name="T22" fmla="*/ 0 w 122"/>
                <a:gd name="T23" fmla="*/ 0 h 225"/>
                <a:gd name="T24" fmla="*/ 0 w 122"/>
                <a:gd name="T25" fmla="*/ 0 h 2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2" h="225">
                  <a:moveTo>
                    <a:pt x="122" y="24"/>
                  </a:moveTo>
                  <a:lnTo>
                    <a:pt x="122" y="0"/>
                  </a:lnTo>
                  <a:lnTo>
                    <a:pt x="0" y="0"/>
                  </a:lnTo>
                  <a:lnTo>
                    <a:pt x="0" y="225"/>
                  </a:lnTo>
                  <a:lnTo>
                    <a:pt x="122" y="225"/>
                  </a:lnTo>
                  <a:lnTo>
                    <a:pt x="122" y="201"/>
                  </a:lnTo>
                  <a:lnTo>
                    <a:pt x="24" y="201"/>
                  </a:lnTo>
                  <a:lnTo>
                    <a:pt x="24" y="118"/>
                  </a:lnTo>
                  <a:lnTo>
                    <a:pt x="114" y="118"/>
                  </a:lnTo>
                  <a:lnTo>
                    <a:pt x="114" y="94"/>
                  </a:lnTo>
                  <a:lnTo>
                    <a:pt x="24" y="94"/>
                  </a:lnTo>
                  <a:lnTo>
                    <a:pt x="24" y="24"/>
                  </a:lnTo>
                  <a:lnTo>
                    <a:pt x="122"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79">
              <a:extLst>
                <a:ext uri="{FF2B5EF4-FFF2-40B4-BE49-F238E27FC236}">
                  <a16:creationId xmlns:a16="http://schemas.microsoft.com/office/drawing/2014/main" id="{D1E2A1C2-C984-C648-A641-D1EE39AEB502}"/>
                </a:ext>
              </a:extLst>
            </p:cNvPr>
            <p:cNvSpPr>
              <a:spLocks/>
            </p:cNvSpPr>
            <p:nvPr/>
          </p:nvSpPr>
          <p:spPr bwMode="auto">
            <a:xfrm>
              <a:off x="562" y="2380"/>
              <a:ext cx="53" cy="52"/>
            </a:xfrm>
            <a:custGeom>
              <a:avLst/>
              <a:gdLst>
                <a:gd name="T0" fmla="*/ 0 w 235"/>
                <a:gd name="T1" fmla="*/ 0 h 225"/>
                <a:gd name="T2" fmla="*/ 0 w 235"/>
                <a:gd name="T3" fmla="*/ 0 h 225"/>
                <a:gd name="T4" fmla="*/ 0 w 235"/>
                <a:gd name="T5" fmla="*/ 0 h 225"/>
                <a:gd name="T6" fmla="*/ 0 w 235"/>
                <a:gd name="T7" fmla="*/ 0 h 225"/>
                <a:gd name="T8" fmla="*/ 0 w 235"/>
                <a:gd name="T9" fmla="*/ 0 h 225"/>
                <a:gd name="T10" fmla="*/ 0 w 235"/>
                <a:gd name="T11" fmla="*/ 0 h 225"/>
                <a:gd name="T12" fmla="*/ 0 w 235"/>
                <a:gd name="T13" fmla="*/ 0 h 225"/>
                <a:gd name="T14" fmla="*/ 0 w 235"/>
                <a:gd name="T15" fmla="*/ 0 h 225"/>
                <a:gd name="T16" fmla="*/ 0 w 235"/>
                <a:gd name="T17" fmla="*/ 0 h 225"/>
                <a:gd name="T18" fmla="*/ 0 w 235"/>
                <a:gd name="T19" fmla="*/ 0 h 225"/>
                <a:gd name="T20" fmla="*/ 0 w 235"/>
                <a:gd name="T21" fmla="*/ 0 h 225"/>
                <a:gd name="T22" fmla="*/ 0 w 235"/>
                <a:gd name="T23" fmla="*/ 0 h 225"/>
                <a:gd name="T24" fmla="*/ 0 w 235"/>
                <a:gd name="T25" fmla="*/ 0 h 225"/>
                <a:gd name="T26" fmla="*/ 0 w 235"/>
                <a:gd name="T27" fmla="*/ 0 h 2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35" h="225">
                  <a:moveTo>
                    <a:pt x="210" y="0"/>
                  </a:moveTo>
                  <a:lnTo>
                    <a:pt x="172" y="187"/>
                  </a:lnTo>
                  <a:lnTo>
                    <a:pt x="129" y="0"/>
                  </a:lnTo>
                  <a:lnTo>
                    <a:pt x="106" y="0"/>
                  </a:lnTo>
                  <a:lnTo>
                    <a:pt x="63" y="188"/>
                  </a:lnTo>
                  <a:lnTo>
                    <a:pt x="25" y="0"/>
                  </a:lnTo>
                  <a:lnTo>
                    <a:pt x="0" y="0"/>
                  </a:lnTo>
                  <a:lnTo>
                    <a:pt x="47" y="225"/>
                  </a:lnTo>
                  <a:lnTo>
                    <a:pt x="76" y="225"/>
                  </a:lnTo>
                  <a:lnTo>
                    <a:pt x="118" y="51"/>
                  </a:lnTo>
                  <a:lnTo>
                    <a:pt x="159" y="225"/>
                  </a:lnTo>
                  <a:lnTo>
                    <a:pt x="188" y="225"/>
                  </a:lnTo>
                  <a:lnTo>
                    <a:pt x="235" y="0"/>
                  </a:lnTo>
                  <a:lnTo>
                    <a:pt x="2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Rectangle 80">
              <a:extLst>
                <a:ext uri="{FF2B5EF4-FFF2-40B4-BE49-F238E27FC236}">
                  <a16:creationId xmlns:a16="http://schemas.microsoft.com/office/drawing/2014/main" id="{D0EB9184-2EA8-5546-A037-611A6EEB6FC7}"/>
                </a:ext>
              </a:extLst>
            </p:cNvPr>
            <p:cNvSpPr>
              <a:spLocks noChangeArrowheads="1"/>
            </p:cNvSpPr>
            <p:nvPr/>
          </p:nvSpPr>
          <p:spPr bwMode="auto">
            <a:xfrm>
              <a:off x="631" y="2380"/>
              <a:ext cx="5" cy="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ＭＳ Ｐゴシック" panose="020B0600070205080204" pitchFamily="34" charset="-128"/>
                </a:defRPr>
              </a:lvl1pPr>
              <a:lvl2pPr marL="742950" indent="-285750">
                <a:defRPr sz="2400">
                  <a:solidFill>
                    <a:schemeClr val="tx1"/>
                  </a:solidFill>
                  <a:latin typeface="Calibri" panose="020F0502020204030204" pitchFamily="34" charset="0"/>
                  <a:ea typeface="ＭＳ Ｐゴシック" panose="020B0600070205080204" pitchFamily="34" charset="-128"/>
                </a:defRPr>
              </a:lvl2pPr>
              <a:lvl3pPr marL="1143000" indent="-228600">
                <a:defRPr sz="2400">
                  <a:solidFill>
                    <a:schemeClr val="tx1"/>
                  </a:solidFill>
                  <a:latin typeface="Calibri" panose="020F0502020204030204" pitchFamily="34" charset="0"/>
                  <a:ea typeface="ＭＳ Ｐゴシック" panose="020B0600070205080204" pitchFamily="34" charset="-128"/>
                </a:defRPr>
              </a:lvl3pPr>
              <a:lvl4pPr marL="1600200" indent="-228600">
                <a:defRPr sz="2400">
                  <a:solidFill>
                    <a:schemeClr val="tx1"/>
                  </a:solidFill>
                  <a:latin typeface="Calibri" panose="020F0502020204030204" pitchFamily="34" charset="0"/>
                  <a:ea typeface="ＭＳ Ｐゴシック" panose="020B0600070205080204" pitchFamily="34" charset="-128"/>
                </a:defRPr>
              </a:lvl4pPr>
              <a:lvl5pPr marL="2057400" indent="-228600">
                <a:defRPr sz="2400">
                  <a:solidFill>
                    <a:schemeClr val="tx1"/>
                  </a:solidFill>
                  <a:latin typeface="Calibri" panose="020F0502020204030204" pitchFamily="34" charset="0"/>
                  <a:ea typeface="ＭＳ Ｐゴシック" panose="020B0600070205080204" pitchFamily="34" charset="-128"/>
                </a:defRPr>
              </a:lvl5pPr>
              <a:lvl6pPr marL="25146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5613"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defRPr/>
              </a:pPr>
              <a:endParaRPr lang="en-GB" altLang="en-US" sz="1800">
                <a:cs typeface="+mn-cs"/>
              </a:endParaRPr>
            </a:p>
          </p:txBody>
        </p:sp>
        <p:sp>
          <p:nvSpPr>
            <p:cNvPr id="26" name="Freeform 81">
              <a:extLst>
                <a:ext uri="{FF2B5EF4-FFF2-40B4-BE49-F238E27FC236}">
                  <a16:creationId xmlns:a16="http://schemas.microsoft.com/office/drawing/2014/main" id="{786B5FD0-3BEB-8F44-8A88-60A753BB6B38}"/>
                </a:ext>
              </a:extLst>
            </p:cNvPr>
            <p:cNvSpPr>
              <a:spLocks/>
            </p:cNvSpPr>
            <p:nvPr/>
          </p:nvSpPr>
          <p:spPr bwMode="auto">
            <a:xfrm>
              <a:off x="651" y="2380"/>
              <a:ext cx="31" cy="52"/>
            </a:xfrm>
            <a:custGeom>
              <a:avLst/>
              <a:gdLst>
                <a:gd name="T0" fmla="*/ 0 w 134"/>
                <a:gd name="T1" fmla="*/ 0 h 225"/>
                <a:gd name="T2" fmla="*/ 0 w 134"/>
                <a:gd name="T3" fmla="*/ 0 h 225"/>
                <a:gd name="T4" fmla="*/ 0 w 134"/>
                <a:gd name="T5" fmla="*/ 0 h 225"/>
                <a:gd name="T6" fmla="*/ 0 w 134"/>
                <a:gd name="T7" fmla="*/ 0 h 225"/>
                <a:gd name="T8" fmla="*/ 0 w 134"/>
                <a:gd name="T9" fmla="*/ 0 h 225"/>
                <a:gd name="T10" fmla="*/ 0 w 134"/>
                <a:gd name="T11" fmla="*/ 0 h 225"/>
                <a:gd name="T12" fmla="*/ 0 w 134"/>
                <a:gd name="T13" fmla="*/ 0 h 225"/>
                <a:gd name="T14" fmla="*/ 0 w 134"/>
                <a:gd name="T15" fmla="*/ 0 h 225"/>
                <a:gd name="T16" fmla="*/ 0 w 134"/>
                <a:gd name="T17" fmla="*/ 0 h 2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 h="225">
                  <a:moveTo>
                    <a:pt x="0" y="24"/>
                  </a:moveTo>
                  <a:lnTo>
                    <a:pt x="55" y="24"/>
                  </a:lnTo>
                  <a:lnTo>
                    <a:pt x="55" y="225"/>
                  </a:lnTo>
                  <a:lnTo>
                    <a:pt x="79" y="225"/>
                  </a:lnTo>
                  <a:lnTo>
                    <a:pt x="79" y="24"/>
                  </a:lnTo>
                  <a:lnTo>
                    <a:pt x="134" y="24"/>
                  </a:lnTo>
                  <a:lnTo>
                    <a:pt x="134" y="0"/>
                  </a:lnTo>
                  <a:lnTo>
                    <a:pt x="0" y="0"/>
                  </a:lnTo>
                  <a:lnTo>
                    <a:pt x="0"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82">
              <a:extLst>
                <a:ext uri="{FF2B5EF4-FFF2-40B4-BE49-F238E27FC236}">
                  <a16:creationId xmlns:a16="http://schemas.microsoft.com/office/drawing/2014/main" id="{EAD759A3-0A5E-5E46-A8EA-E45C770F7665}"/>
                </a:ext>
              </a:extLst>
            </p:cNvPr>
            <p:cNvSpPr>
              <a:spLocks/>
            </p:cNvSpPr>
            <p:nvPr/>
          </p:nvSpPr>
          <p:spPr bwMode="auto">
            <a:xfrm>
              <a:off x="697" y="2380"/>
              <a:ext cx="30" cy="52"/>
            </a:xfrm>
            <a:custGeom>
              <a:avLst/>
              <a:gdLst>
                <a:gd name="T0" fmla="*/ 0 w 132"/>
                <a:gd name="T1" fmla="*/ 0 h 225"/>
                <a:gd name="T2" fmla="*/ 0 w 132"/>
                <a:gd name="T3" fmla="*/ 0 h 225"/>
                <a:gd name="T4" fmla="*/ 0 w 132"/>
                <a:gd name="T5" fmla="*/ 0 h 225"/>
                <a:gd name="T6" fmla="*/ 0 w 132"/>
                <a:gd name="T7" fmla="*/ 0 h 225"/>
                <a:gd name="T8" fmla="*/ 0 w 132"/>
                <a:gd name="T9" fmla="*/ 0 h 225"/>
                <a:gd name="T10" fmla="*/ 0 w 132"/>
                <a:gd name="T11" fmla="*/ 0 h 225"/>
                <a:gd name="T12" fmla="*/ 0 w 132"/>
                <a:gd name="T13" fmla="*/ 0 h 225"/>
                <a:gd name="T14" fmla="*/ 0 w 132"/>
                <a:gd name="T15" fmla="*/ 0 h 225"/>
                <a:gd name="T16" fmla="*/ 0 w 132"/>
                <a:gd name="T17" fmla="*/ 0 h 225"/>
                <a:gd name="T18" fmla="*/ 0 w 132"/>
                <a:gd name="T19" fmla="*/ 0 h 225"/>
                <a:gd name="T20" fmla="*/ 0 w 132"/>
                <a:gd name="T21" fmla="*/ 0 h 225"/>
                <a:gd name="T22" fmla="*/ 0 w 132"/>
                <a:gd name="T23" fmla="*/ 0 h 225"/>
                <a:gd name="T24" fmla="*/ 0 w 132"/>
                <a:gd name="T25" fmla="*/ 0 h 2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2" h="225">
                  <a:moveTo>
                    <a:pt x="108" y="95"/>
                  </a:moveTo>
                  <a:lnTo>
                    <a:pt x="25" y="95"/>
                  </a:lnTo>
                  <a:lnTo>
                    <a:pt x="25" y="0"/>
                  </a:lnTo>
                  <a:lnTo>
                    <a:pt x="0" y="0"/>
                  </a:lnTo>
                  <a:lnTo>
                    <a:pt x="0" y="225"/>
                  </a:lnTo>
                  <a:lnTo>
                    <a:pt x="25" y="225"/>
                  </a:lnTo>
                  <a:lnTo>
                    <a:pt x="25" y="119"/>
                  </a:lnTo>
                  <a:lnTo>
                    <a:pt x="108" y="119"/>
                  </a:lnTo>
                  <a:lnTo>
                    <a:pt x="108" y="225"/>
                  </a:lnTo>
                  <a:lnTo>
                    <a:pt x="132" y="225"/>
                  </a:lnTo>
                  <a:lnTo>
                    <a:pt x="132" y="0"/>
                  </a:lnTo>
                  <a:lnTo>
                    <a:pt x="108" y="0"/>
                  </a:lnTo>
                  <a:lnTo>
                    <a:pt x="108" y="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83">
              <a:extLst>
                <a:ext uri="{FF2B5EF4-FFF2-40B4-BE49-F238E27FC236}">
                  <a16:creationId xmlns:a16="http://schemas.microsoft.com/office/drawing/2014/main" id="{BFCBF1C5-B89A-D94B-B949-7083870C496C}"/>
                </a:ext>
              </a:extLst>
            </p:cNvPr>
            <p:cNvSpPr>
              <a:spLocks noEditPoints="1"/>
            </p:cNvSpPr>
            <p:nvPr/>
          </p:nvSpPr>
          <p:spPr bwMode="auto">
            <a:xfrm>
              <a:off x="566" y="2446"/>
              <a:ext cx="29" cy="52"/>
            </a:xfrm>
            <a:custGeom>
              <a:avLst/>
              <a:gdLst>
                <a:gd name="T0" fmla="*/ 0 w 128"/>
                <a:gd name="T1" fmla="*/ 0 h 226"/>
                <a:gd name="T2" fmla="*/ 0 w 128"/>
                <a:gd name="T3" fmla="*/ 0 h 226"/>
                <a:gd name="T4" fmla="*/ 0 w 128"/>
                <a:gd name="T5" fmla="*/ 0 h 226"/>
                <a:gd name="T6" fmla="*/ 0 w 128"/>
                <a:gd name="T7" fmla="*/ 0 h 226"/>
                <a:gd name="T8" fmla="*/ 0 w 128"/>
                <a:gd name="T9" fmla="*/ 0 h 226"/>
                <a:gd name="T10" fmla="*/ 0 w 128"/>
                <a:gd name="T11" fmla="*/ 0 h 226"/>
                <a:gd name="T12" fmla="*/ 0 w 128"/>
                <a:gd name="T13" fmla="*/ 0 h 226"/>
                <a:gd name="T14" fmla="*/ 0 w 128"/>
                <a:gd name="T15" fmla="*/ 0 h 226"/>
                <a:gd name="T16" fmla="*/ 0 w 128"/>
                <a:gd name="T17" fmla="*/ 0 h 226"/>
                <a:gd name="T18" fmla="*/ 0 w 128"/>
                <a:gd name="T19" fmla="*/ 0 h 226"/>
                <a:gd name="T20" fmla="*/ 0 w 128"/>
                <a:gd name="T21" fmla="*/ 0 h 226"/>
                <a:gd name="T22" fmla="*/ 0 w 128"/>
                <a:gd name="T23" fmla="*/ 0 h 226"/>
                <a:gd name="T24" fmla="*/ 0 w 128"/>
                <a:gd name="T25" fmla="*/ 0 h 226"/>
                <a:gd name="T26" fmla="*/ 0 w 128"/>
                <a:gd name="T27" fmla="*/ 0 h 226"/>
                <a:gd name="T28" fmla="*/ 0 w 128"/>
                <a:gd name="T29" fmla="*/ 0 h 226"/>
                <a:gd name="T30" fmla="*/ 0 w 128"/>
                <a:gd name="T31" fmla="*/ 0 h 226"/>
                <a:gd name="T32" fmla="*/ 0 w 128"/>
                <a:gd name="T33" fmla="*/ 0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8" h="226">
                  <a:moveTo>
                    <a:pt x="67" y="0"/>
                  </a:moveTo>
                  <a:lnTo>
                    <a:pt x="0" y="0"/>
                  </a:lnTo>
                  <a:lnTo>
                    <a:pt x="0" y="226"/>
                  </a:lnTo>
                  <a:lnTo>
                    <a:pt x="25" y="226"/>
                  </a:lnTo>
                  <a:lnTo>
                    <a:pt x="25" y="137"/>
                  </a:lnTo>
                  <a:lnTo>
                    <a:pt x="68" y="137"/>
                  </a:lnTo>
                  <a:cubicBezTo>
                    <a:pt x="118" y="137"/>
                    <a:pt x="128" y="96"/>
                    <a:pt x="128" y="76"/>
                  </a:cubicBezTo>
                  <a:lnTo>
                    <a:pt x="128" y="60"/>
                  </a:lnTo>
                  <a:cubicBezTo>
                    <a:pt x="128" y="41"/>
                    <a:pt x="118" y="0"/>
                    <a:pt x="67" y="0"/>
                  </a:cubicBezTo>
                  <a:close/>
                  <a:moveTo>
                    <a:pt x="103" y="76"/>
                  </a:moveTo>
                  <a:lnTo>
                    <a:pt x="103" y="76"/>
                  </a:lnTo>
                  <a:cubicBezTo>
                    <a:pt x="103" y="108"/>
                    <a:pt x="80" y="113"/>
                    <a:pt x="67" y="113"/>
                  </a:cubicBezTo>
                  <a:lnTo>
                    <a:pt x="25" y="113"/>
                  </a:lnTo>
                  <a:lnTo>
                    <a:pt x="25" y="24"/>
                  </a:lnTo>
                  <a:lnTo>
                    <a:pt x="66" y="24"/>
                  </a:lnTo>
                  <a:cubicBezTo>
                    <a:pt x="80" y="24"/>
                    <a:pt x="103" y="29"/>
                    <a:pt x="103" y="61"/>
                  </a:cubicBezTo>
                  <a:lnTo>
                    <a:pt x="103" y="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84">
              <a:extLst>
                <a:ext uri="{FF2B5EF4-FFF2-40B4-BE49-F238E27FC236}">
                  <a16:creationId xmlns:a16="http://schemas.microsoft.com/office/drawing/2014/main" id="{4DF91D5D-A728-6947-9F87-616D1CC261D3}"/>
                </a:ext>
              </a:extLst>
            </p:cNvPr>
            <p:cNvSpPr>
              <a:spLocks noEditPoints="1"/>
            </p:cNvSpPr>
            <p:nvPr/>
          </p:nvSpPr>
          <p:spPr bwMode="auto">
            <a:xfrm>
              <a:off x="606" y="2445"/>
              <a:ext cx="29" cy="54"/>
            </a:xfrm>
            <a:custGeom>
              <a:avLst/>
              <a:gdLst>
                <a:gd name="T0" fmla="*/ 0 w 127"/>
                <a:gd name="T1" fmla="*/ 0 h 230"/>
                <a:gd name="T2" fmla="*/ 0 w 127"/>
                <a:gd name="T3" fmla="*/ 0 h 230"/>
                <a:gd name="T4" fmla="*/ 0 w 127"/>
                <a:gd name="T5" fmla="*/ 0 h 230"/>
                <a:gd name="T6" fmla="*/ 0 w 127"/>
                <a:gd name="T7" fmla="*/ 0 h 230"/>
                <a:gd name="T8" fmla="*/ 0 w 127"/>
                <a:gd name="T9" fmla="*/ 0 h 230"/>
                <a:gd name="T10" fmla="*/ 0 w 127"/>
                <a:gd name="T11" fmla="*/ 0 h 230"/>
                <a:gd name="T12" fmla="*/ 0 w 127"/>
                <a:gd name="T13" fmla="*/ 0 h 230"/>
                <a:gd name="T14" fmla="*/ 0 w 127"/>
                <a:gd name="T15" fmla="*/ 0 h 230"/>
                <a:gd name="T16" fmla="*/ 0 w 127"/>
                <a:gd name="T17" fmla="*/ 0 h 230"/>
                <a:gd name="T18" fmla="*/ 0 w 127"/>
                <a:gd name="T19" fmla="*/ 0 h 230"/>
                <a:gd name="T20" fmla="*/ 0 w 127"/>
                <a:gd name="T21" fmla="*/ 0 h 230"/>
                <a:gd name="T22" fmla="*/ 0 w 127"/>
                <a:gd name="T23" fmla="*/ 0 h 230"/>
                <a:gd name="T24" fmla="*/ 0 w 127"/>
                <a:gd name="T25" fmla="*/ 0 h 230"/>
                <a:gd name="T26" fmla="*/ 0 w 127"/>
                <a:gd name="T27" fmla="*/ 0 h 230"/>
                <a:gd name="T28" fmla="*/ 0 w 127"/>
                <a:gd name="T29" fmla="*/ 0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7" h="230">
                  <a:moveTo>
                    <a:pt x="64" y="0"/>
                  </a:moveTo>
                  <a:cubicBezTo>
                    <a:pt x="13" y="0"/>
                    <a:pt x="0" y="40"/>
                    <a:pt x="0" y="60"/>
                  </a:cubicBezTo>
                  <a:lnTo>
                    <a:pt x="0" y="170"/>
                  </a:lnTo>
                  <a:cubicBezTo>
                    <a:pt x="0" y="191"/>
                    <a:pt x="14" y="230"/>
                    <a:pt x="64" y="230"/>
                  </a:cubicBezTo>
                  <a:cubicBezTo>
                    <a:pt x="114" y="230"/>
                    <a:pt x="127" y="191"/>
                    <a:pt x="127" y="170"/>
                  </a:cubicBezTo>
                  <a:lnTo>
                    <a:pt x="127" y="60"/>
                  </a:lnTo>
                  <a:cubicBezTo>
                    <a:pt x="127" y="40"/>
                    <a:pt x="113" y="0"/>
                    <a:pt x="64" y="0"/>
                  </a:cubicBezTo>
                  <a:close/>
                  <a:moveTo>
                    <a:pt x="103" y="170"/>
                  </a:moveTo>
                  <a:lnTo>
                    <a:pt x="103" y="170"/>
                  </a:lnTo>
                  <a:cubicBezTo>
                    <a:pt x="103" y="202"/>
                    <a:pt x="77" y="207"/>
                    <a:pt x="64" y="207"/>
                  </a:cubicBezTo>
                  <a:cubicBezTo>
                    <a:pt x="51" y="207"/>
                    <a:pt x="24" y="202"/>
                    <a:pt x="24" y="170"/>
                  </a:cubicBezTo>
                  <a:lnTo>
                    <a:pt x="24" y="60"/>
                  </a:lnTo>
                  <a:cubicBezTo>
                    <a:pt x="24" y="29"/>
                    <a:pt x="51" y="24"/>
                    <a:pt x="64" y="24"/>
                  </a:cubicBezTo>
                  <a:cubicBezTo>
                    <a:pt x="77" y="24"/>
                    <a:pt x="103" y="29"/>
                    <a:pt x="103" y="60"/>
                  </a:cubicBezTo>
                  <a:lnTo>
                    <a:pt x="103" y="1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85">
              <a:extLst>
                <a:ext uri="{FF2B5EF4-FFF2-40B4-BE49-F238E27FC236}">
                  <a16:creationId xmlns:a16="http://schemas.microsoft.com/office/drawing/2014/main" id="{389E060C-D959-EF4A-A2DB-22AB8CE86726}"/>
                </a:ext>
              </a:extLst>
            </p:cNvPr>
            <p:cNvSpPr>
              <a:spLocks/>
            </p:cNvSpPr>
            <p:nvPr/>
          </p:nvSpPr>
          <p:spPr bwMode="auto">
            <a:xfrm>
              <a:off x="644" y="2446"/>
              <a:ext cx="35" cy="52"/>
            </a:xfrm>
            <a:custGeom>
              <a:avLst/>
              <a:gdLst>
                <a:gd name="T0" fmla="*/ 0 w 152"/>
                <a:gd name="T1" fmla="*/ 0 h 226"/>
                <a:gd name="T2" fmla="*/ 0 w 152"/>
                <a:gd name="T3" fmla="*/ 0 h 226"/>
                <a:gd name="T4" fmla="*/ 0 w 152"/>
                <a:gd name="T5" fmla="*/ 0 h 226"/>
                <a:gd name="T6" fmla="*/ 0 w 152"/>
                <a:gd name="T7" fmla="*/ 0 h 226"/>
                <a:gd name="T8" fmla="*/ 0 w 152"/>
                <a:gd name="T9" fmla="*/ 0 h 226"/>
                <a:gd name="T10" fmla="*/ 0 w 152"/>
                <a:gd name="T11" fmla="*/ 0 h 226"/>
                <a:gd name="T12" fmla="*/ 0 w 152"/>
                <a:gd name="T13" fmla="*/ 0 h 226"/>
                <a:gd name="T14" fmla="*/ 0 w 152"/>
                <a:gd name="T15" fmla="*/ 0 h 226"/>
                <a:gd name="T16" fmla="*/ 0 w 152"/>
                <a:gd name="T17" fmla="*/ 0 h 2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2" h="226">
                  <a:moveTo>
                    <a:pt x="79" y="202"/>
                  </a:moveTo>
                  <a:lnTo>
                    <a:pt x="74" y="202"/>
                  </a:lnTo>
                  <a:lnTo>
                    <a:pt x="24" y="0"/>
                  </a:lnTo>
                  <a:lnTo>
                    <a:pt x="0" y="0"/>
                  </a:lnTo>
                  <a:lnTo>
                    <a:pt x="57" y="226"/>
                  </a:lnTo>
                  <a:lnTo>
                    <a:pt x="96" y="226"/>
                  </a:lnTo>
                  <a:lnTo>
                    <a:pt x="152" y="0"/>
                  </a:lnTo>
                  <a:lnTo>
                    <a:pt x="128" y="0"/>
                  </a:lnTo>
                  <a:lnTo>
                    <a:pt x="79"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86">
              <a:extLst>
                <a:ext uri="{FF2B5EF4-FFF2-40B4-BE49-F238E27FC236}">
                  <a16:creationId xmlns:a16="http://schemas.microsoft.com/office/drawing/2014/main" id="{08CC195B-2A00-5044-A8A4-9718D760C251}"/>
                </a:ext>
              </a:extLst>
            </p:cNvPr>
            <p:cNvSpPr>
              <a:spLocks/>
            </p:cNvSpPr>
            <p:nvPr/>
          </p:nvSpPr>
          <p:spPr bwMode="auto">
            <a:xfrm>
              <a:off x="690" y="2446"/>
              <a:ext cx="28" cy="52"/>
            </a:xfrm>
            <a:custGeom>
              <a:avLst/>
              <a:gdLst>
                <a:gd name="T0" fmla="*/ 0 w 122"/>
                <a:gd name="T1" fmla="*/ 0 h 226"/>
                <a:gd name="T2" fmla="*/ 0 w 122"/>
                <a:gd name="T3" fmla="*/ 0 h 226"/>
                <a:gd name="T4" fmla="*/ 0 w 122"/>
                <a:gd name="T5" fmla="*/ 0 h 226"/>
                <a:gd name="T6" fmla="*/ 0 w 122"/>
                <a:gd name="T7" fmla="*/ 0 h 226"/>
                <a:gd name="T8" fmla="*/ 0 w 122"/>
                <a:gd name="T9" fmla="*/ 0 h 226"/>
                <a:gd name="T10" fmla="*/ 0 w 122"/>
                <a:gd name="T11" fmla="*/ 0 h 226"/>
                <a:gd name="T12" fmla="*/ 0 w 122"/>
                <a:gd name="T13" fmla="*/ 0 h 226"/>
                <a:gd name="T14" fmla="*/ 0 w 122"/>
                <a:gd name="T15" fmla="*/ 0 h 226"/>
                <a:gd name="T16" fmla="*/ 0 w 122"/>
                <a:gd name="T17" fmla="*/ 0 h 226"/>
                <a:gd name="T18" fmla="*/ 0 w 122"/>
                <a:gd name="T19" fmla="*/ 0 h 226"/>
                <a:gd name="T20" fmla="*/ 0 w 122"/>
                <a:gd name="T21" fmla="*/ 0 h 226"/>
                <a:gd name="T22" fmla="*/ 0 w 122"/>
                <a:gd name="T23" fmla="*/ 0 h 226"/>
                <a:gd name="T24" fmla="*/ 0 w 122"/>
                <a:gd name="T25" fmla="*/ 0 h 2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2" h="226">
                  <a:moveTo>
                    <a:pt x="0" y="226"/>
                  </a:moveTo>
                  <a:lnTo>
                    <a:pt x="122" y="226"/>
                  </a:lnTo>
                  <a:lnTo>
                    <a:pt x="122" y="202"/>
                  </a:lnTo>
                  <a:lnTo>
                    <a:pt x="24" y="202"/>
                  </a:lnTo>
                  <a:lnTo>
                    <a:pt x="24" y="118"/>
                  </a:lnTo>
                  <a:lnTo>
                    <a:pt x="115" y="118"/>
                  </a:lnTo>
                  <a:lnTo>
                    <a:pt x="115" y="94"/>
                  </a:lnTo>
                  <a:lnTo>
                    <a:pt x="24" y="94"/>
                  </a:lnTo>
                  <a:lnTo>
                    <a:pt x="24" y="24"/>
                  </a:lnTo>
                  <a:lnTo>
                    <a:pt x="122" y="24"/>
                  </a:lnTo>
                  <a:lnTo>
                    <a:pt x="122" y="0"/>
                  </a:lnTo>
                  <a:lnTo>
                    <a:pt x="0" y="0"/>
                  </a:lnTo>
                  <a:lnTo>
                    <a:pt x="0" y="2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87">
              <a:extLst>
                <a:ext uri="{FF2B5EF4-FFF2-40B4-BE49-F238E27FC236}">
                  <a16:creationId xmlns:a16="http://schemas.microsoft.com/office/drawing/2014/main" id="{B89E5ECF-4B70-D24D-A4CD-D9D0257CB4A5}"/>
                </a:ext>
              </a:extLst>
            </p:cNvPr>
            <p:cNvSpPr>
              <a:spLocks noEditPoints="1"/>
            </p:cNvSpPr>
            <p:nvPr/>
          </p:nvSpPr>
          <p:spPr bwMode="auto">
            <a:xfrm>
              <a:off x="729" y="2446"/>
              <a:ext cx="31" cy="52"/>
            </a:xfrm>
            <a:custGeom>
              <a:avLst/>
              <a:gdLst>
                <a:gd name="T0" fmla="*/ 0 w 133"/>
                <a:gd name="T1" fmla="*/ 0 h 226"/>
                <a:gd name="T2" fmla="*/ 0 w 133"/>
                <a:gd name="T3" fmla="*/ 0 h 226"/>
                <a:gd name="T4" fmla="*/ 0 w 133"/>
                <a:gd name="T5" fmla="*/ 0 h 226"/>
                <a:gd name="T6" fmla="*/ 0 w 133"/>
                <a:gd name="T7" fmla="*/ 0 h 226"/>
                <a:gd name="T8" fmla="*/ 0 w 133"/>
                <a:gd name="T9" fmla="*/ 0 h 226"/>
                <a:gd name="T10" fmla="*/ 0 w 133"/>
                <a:gd name="T11" fmla="*/ 0 h 226"/>
                <a:gd name="T12" fmla="*/ 0 w 133"/>
                <a:gd name="T13" fmla="*/ 0 h 226"/>
                <a:gd name="T14" fmla="*/ 0 w 133"/>
                <a:gd name="T15" fmla="*/ 0 h 226"/>
                <a:gd name="T16" fmla="*/ 0 w 133"/>
                <a:gd name="T17" fmla="*/ 0 h 226"/>
                <a:gd name="T18" fmla="*/ 0 w 133"/>
                <a:gd name="T19" fmla="*/ 0 h 226"/>
                <a:gd name="T20" fmla="*/ 0 w 133"/>
                <a:gd name="T21" fmla="*/ 0 h 226"/>
                <a:gd name="T22" fmla="*/ 0 w 133"/>
                <a:gd name="T23" fmla="*/ 0 h 226"/>
                <a:gd name="T24" fmla="*/ 0 w 133"/>
                <a:gd name="T25" fmla="*/ 0 h 226"/>
                <a:gd name="T26" fmla="*/ 0 w 133"/>
                <a:gd name="T27" fmla="*/ 0 h 226"/>
                <a:gd name="T28" fmla="*/ 0 w 133"/>
                <a:gd name="T29" fmla="*/ 0 h 226"/>
                <a:gd name="T30" fmla="*/ 0 w 133"/>
                <a:gd name="T31" fmla="*/ 0 h 226"/>
                <a:gd name="T32" fmla="*/ 0 w 133"/>
                <a:gd name="T33" fmla="*/ 0 h 226"/>
                <a:gd name="T34" fmla="*/ 0 w 133"/>
                <a:gd name="T35" fmla="*/ 0 h 226"/>
                <a:gd name="T36" fmla="*/ 0 w 133"/>
                <a:gd name="T37" fmla="*/ 0 h 226"/>
                <a:gd name="T38" fmla="*/ 0 w 133"/>
                <a:gd name="T39" fmla="*/ 0 h 2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33" h="226">
                  <a:moveTo>
                    <a:pt x="128" y="70"/>
                  </a:moveTo>
                  <a:lnTo>
                    <a:pt x="128" y="60"/>
                  </a:lnTo>
                  <a:cubicBezTo>
                    <a:pt x="128" y="40"/>
                    <a:pt x="118" y="0"/>
                    <a:pt x="67" y="0"/>
                  </a:cubicBezTo>
                  <a:lnTo>
                    <a:pt x="0" y="0"/>
                  </a:lnTo>
                  <a:lnTo>
                    <a:pt x="0" y="226"/>
                  </a:lnTo>
                  <a:lnTo>
                    <a:pt x="25" y="226"/>
                  </a:lnTo>
                  <a:lnTo>
                    <a:pt x="25" y="130"/>
                  </a:lnTo>
                  <a:lnTo>
                    <a:pt x="62" y="130"/>
                  </a:lnTo>
                  <a:lnTo>
                    <a:pt x="106" y="226"/>
                  </a:lnTo>
                  <a:lnTo>
                    <a:pt x="133" y="226"/>
                  </a:lnTo>
                  <a:lnTo>
                    <a:pt x="87" y="128"/>
                  </a:lnTo>
                  <a:cubicBezTo>
                    <a:pt x="120" y="118"/>
                    <a:pt x="128" y="87"/>
                    <a:pt x="128" y="70"/>
                  </a:cubicBezTo>
                  <a:close/>
                  <a:moveTo>
                    <a:pt x="25" y="106"/>
                  </a:moveTo>
                  <a:lnTo>
                    <a:pt x="25" y="106"/>
                  </a:lnTo>
                  <a:lnTo>
                    <a:pt x="25" y="24"/>
                  </a:lnTo>
                  <a:lnTo>
                    <a:pt x="66" y="24"/>
                  </a:lnTo>
                  <a:cubicBezTo>
                    <a:pt x="80" y="24"/>
                    <a:pt x="104" y="29"/>
                    <a:pt x="104" y="61"/>
                  </a:cubicBezTo>
                  <a:lnTo>
                    <a:pt x="104" y="70"/>
                  </a:lnTo>
                  <a:cubicBezTo>
                    <a:pt x="104" y="102"/>
                    <a:pt x="80" y="106"/>
                    <a:pt x="67" y="106"/>
                  </a:cubicBezTo>
                  <a:lnTo>
                    <a:pt x="25" y="1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88">
              <a:extLst>
                <a:ext uri="{FF2B5EF4-FFF2-40B4-BE49-F238E27FC236}">
                  <a16:creationId xmlns:a16="http://schemas.microsoft.com/office/drawing/2014/main" id="{ACBCEC8A-79FB-2344-9A63-6C042542100E}"/>
                </a:ext>
              </a:extLst>
            </p:cNvPr>
            <p:cNvSpPr>
              <a:spLocks/>
            </p:cNvSpPr>
            <p:nvPr/>
          </p:nvSpPr>
          <p:spPr bwMode="auto">
            <a:xfrm>
              <a:off x="768" y="2446"/>
              <a:ext cx="31" cy="52"/>
            </a:xfrm>
            <a:custGeom>
              <a:avLst/>
              <a:gdLst>
                <a:gd name="T0" fmla="*/ 0 w 134"/>
                <a:gd name="T1" fmla="*/ 0 h 226"/>
                <a:gd name="T2" fmla="*/ 0 w 134"/>
                <a:gd name="T3" fmla="*/ 0 h 226"/>
                <a:gd name="T4" fmla="*/ 0 w 134"/>
                <a:gd name="T5" fmla="*/ 0 h 226"/>
                <a:gd name="T6" fmla="*/ 0 w 134"/>
                <a:gd name="T7" fmla="*/ 0 h 226"/>
                <a:gd name="T8" fmla="*/ 0 w 134"/>
                <a:gd name="T9" fmla="*/ 0 h 226"/>
                <a:gd name="T10" fmla="*/ 0 w 134"/>
                <a:gd name="T11" fmla="*/ 0 h 226"/>
                <a:gd name="T12" fmla="*/ 0 w 134"/>
                <a:gd name="T13" fmla="*/ 0 h 226"/>
                <a:gd name="T14" fmla="*/ 0 w 134"/>
                <a:gd name="T15" fmla="*/ 0 h 226"/>
                <a:gd name="T16" fmla="*/ 0 w 134"/>
                <a:gd name="T17" fmla="*/ 0 h 2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 h="226">
                  <a:moveTo>
                    <a:pt x="0" y="24"/>
                  </a:moveTo>
                  <a:lnTo>
                    <a:pt x="55" y="24"/>
                  </a:lnTo>
                  <a:lnTo>
                    <a:pt x="55" y="226"/>
                  </a:lnTo>
                  <a:lnTo>
                    <a:pt x="79" y="226"/>
                  </a:lnTo>
                  <a:lnTo>
                    <a:pt x="79" y="24"/>
                  </a:lnTo>
                  <a:lnTo>
                    <a:pt x="134" y="24"/>
                  </a:lnTo>
                  <a:lnTo>
                    <a:pt x="134" y="0"/>
                  </a:lnTo>
                  <a:lnTo>
                    <a:pt x="0" y="0"/>
                  </a:lnTo>
                  <a:lnTo>
                    <a:pt x="0"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89">
              <a:extLst>
                <a:ext uri="{FF2B5EF4-FFF2-40B4-BE49-F238E27FC236}">
                  <a16:creationId xmlns:a16="http://schemas.microsoft.com/office/drawing/2014/main" id="{256EDA62-2FA5-0E40-A40B-F499F9D778A7}"/>
                </a:ext>
              </a:extLst>
            </p:cNvPr>
            <p:cNvSpPr>
              <a:spLocks/>
            </p:cNvSpPr>
            <p:nvPr/>
          </p:nvSpPr>
          <p:spPr bwMode="auto">
            <a:xfrm>
              <a:off x="808" y="2446"/>
              <a:ext cx="32" cy="52"/>
            </a:xfrm>
            <a:custGeom>
              <a:avLst/>
              <a:gdLst>
                <a:gd name="T0" fmla="*/ 0 w 143"/>
                <a:gd name="T1" fmla="*/ 0 h 226"/>
                <a:gd name="T2" fmla="*/ 0 w 143"/>
                <a:gd name="T3" fmla="*/ 0 h 226"/>
                <a:gd name="T4" fmla="*/ 0 w 143"/>
                <a:gd name="T5" fmla="*/ 0 h 226"/>
                <a:gd name="T6" fmla="*/ 0 w 143"/>
                <a:gd name="T7" fmla="*/ 0 h 226"/>
                <a:gd name="T8" fmla="*/ 0 w 143"/>
                <a:gd name="T9" fmla="*/ 0 h 226"/>
                <a:gd name="T10" fmla="*/ 0 w 143"/>
                <a:gd name="T11" fmla="*/ 0 h 226"/>
                <a:gd name="T12" fmla="*/ 0 w 143"/>
                <a:gd name="T13" fmla="*/ 0 h 226"/>
                <a:gd name="T14" fmla="*/ 0 w 143"/>
                <a:gd name="T15" fmla="*/ 0 h 226"/>
                <a:gd name="T16" fmla="*/ 0 w 143"/>
                <a:gd name="T17" fmla="*/ 0 h 226"/>
                <a:gd name="T18" fmla="*/ 0 w 143"/>
                <a:gd name="T19" fmla="*/ 0 h 2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3" h="226">
                  <a:moveTo>
                    <a:pt x="117" y="0"/>
                  </a:moveTo>
                  <a:lnTo>
                    <a:pt x="72" y="113"/>
                  </a:lnTo>
                  <a:lnTo>
                    <a:pt x="26" y="0"/>
                  </a:lnTo>
                  <a:lnTo>
                    <a:pt x="0" y="0"/>
                  </a:lnTo>
                  <a:lnTo>
                    <a:pt x="59" y="144"/>
                  </a:lnTo>
                  <a:lnTo>
                    <a:pt x="59" y="226"/>
                  </a:lnTo>
                  <a:lnTo>
                    <a:pt x="84" y="226"/>
                  </a:lnTo>
                  <a:lnTo>
                    <a:pt x="84" y="144"/>
                  </a:lnTo>
                  <a:lnTo>
                    <a:pt x="143" y="0"/>
                  </a:lnTo>
                  <a:lnTo>
                    <a:pt x="1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90">
              <a:extLst>
                <a:ext uri="{FF2B5EF4-FFF2-40B4-BE49-F238E27FC236}">
                  <a16:creationId xmlns:a16="http://schemas.microsoft.com/office/drawing/2014/main" id="{EF785ADD-D41D-214B-9B6E-C093A8FCF3A4}"/>
                </a:ext>
              </a:extLst>
            </p:cNvPr>
            <p:cNvSpPr>
              <a:spLocks noEditPoints="1"/>
            </p:cNvSpPr>
            <p:nvPr/>
          </p:nvSpPr>
          <p:spPr bwMode="auto">
            <a:xfrm>
              <a:off x="226" y="2182"/>
              <a:ext cx="193" cy="196"/>
            </a:xfrm>
            <a:custGeom>
              <a:avLst/>
              <a:gdLst>
                <a:gd name="T0" fmla="*/ 0 w 847"/>
                <a:gd name="T1" fmla="*/ 0 h 846"/>
                <a:gd name="T2" fmla="*/ 0 w 847"/>
                <a:gd name="T3" fmla="*/ 0 h 846"/>
                <a:gd name="T4" fmla="*/ 0 w 847"/>
                <a:gd name="T5" fmla="*/ 0 h 846"/>
                <a:gd name="T6" fmla="*/ 0 w 847"/>
                <a:gd name="T7" fmla="*/ 0 h 846"/>
                <a:gd name="T8" fmla="*/ 0 w 847"/>
                <a:gd name="T9" fmla="*/ 0 h 846"/>
                <a:gd name="T10" fmla="*/ 0 w 847"/>
                <a:gd name="T11" fmla="*/ 0 h 846"/>
                <a:gd name="T12" fmla="*/ 0 w 847"/>
                <a:gd name="T13" fmla="*/ 0 h 846"/>
                <a:gd name="T14" fmla="*/ 0 w 847"/>
                <a:gd name="T15" fmla="*/ 0 h 846"/>
                <a:gd name="T16" fmla="*/ 0 w 847"/>
                <a:gd name="T17" fmla="*/ 0 h 846"/>
                <a:gd name="T18" fmla="*/ 0 w 847"/>
                <a:gd name="T19" fmla="*/ 0 h 846"/>
                <a:gd name="T20" fmla="*/ 0 w 847"/>
                <a:gd name="T21" fmla="*/ 0 h 846"/>
                <a:gd name="T22" fmla="*/ 0 w 847"/>
                <a:gd name="T23" fmla="*/ 0 h 846"/>
                <a:gd name="T24" fmla="*/ 0 w 847"/>
                <a:gd name="T25" fmla="*/ 0 h 846"/>
                <a:gd name="T26" fmla="*/ 0 w 847"/>
                <a:gd name="T27" fmla="*/ 0 h 846"/>
                <a:gd name="T28" fmla="*/ 0 w 847"/>
                <a:gd name="T29" fmla="*/ 0 h 846"/>
                <a:gd name="T30" fmla="*/ 0 w 847"/>
                <a:gd name="T31" fmla="*/ 0 h 846"/>
                <a:gd name="T32" fmla="*/ 0 w 847"/>
                <a:gd name="T33" fmla="*/ 0 h 846"/>
                <a:gd name="T34" fmla="*/ 0 w 847"/>
                <a:gd name="T35" fmla="*/ 0 h 846"/>
                <a:gd name="T36" fmla="*/ 0 w 847"/>
                <a:gd name="T37" fmla="*/ 0 h 846"/>
                <a:gd name="T38" fmla="*/ 0 w 847"/>
                <a:gd name="T39" fmla="*/ 0 h 846"/>
                <a:gd name="T40" fmla="*/ 0 w 847"/>
                <a:gd name="T41" fmla="*/ 0 h 846"/>
                <a:gd name="T42" fmla="*/ 0 w 847"/>
                <a:gd name="T43" fmla="*/ 0 h 846"/>
                <a:gd name="T44" fmla="*/ 0 w 847"/>
                <a:gd name="T45" fmla="*/ 0 h 846"/>
                <a:gd name="T46" fmla="*/ 0 w 847"/>
                <a:gd name="T47" fmla="*/ 0 h 846"/>
                <a:gd name="T48" fmla="*/ 0 w 847"/>
                <a:gd name="T49" fmla="*/ 0 h 846"/>
                <a:gd name="T50" fmla="*/ 0 w 847"/>
                <a:gd name="T51" fmla="*/ 0 h 846"/>
                <a:gd name="T52" fmla="*/ 0 w 847"/>
                <a:gd name="T53" fmla="*/ 0 h 846"/>
                <a:gd name="T54" fmla="*/ 0 w 847"/>
                <a:gd name="T55" fmla="*/ 0 h 846"/>
                <a:gd name="T56" fmla="*/ 0 w 847"/>
                <a:gd name="T57" fmla="*/ 0 h 846"/>
                <a:gd name="T58" fmla="*/ 0 w 847"/>
                <a:gd name="T59" fmla="*/ 0 h 846"/>
                <a:gd name="T60" fmla="*/ 0 w 847"/>
                <a:gd name="T61" fmla="*/ 0 h 846"/>
                <a:gd name="T62" fmla="*/ 0 w 847"/>
                <a:gd name="T63" fmla="*/ 0 h 846"/>
                <a:gd name="T64" fmla="*/ 0 w 847"/>
                <a:gd name="T65" fmla="*/ 0 h 846"/>
                <a:gd name="T66" fmla="*/ 0 w 847"/>
                <a:gd name="T67" fmla="*/ 0 h 846"/>
                <a:gd name="T68" fmla="*/ 0 w 847"/>
                <a:gd name="T69" fmla="*/ 0 h 846"/>
                <a:gd name="T70" fmla="*/ 0 w 847"/>
                <a:gd name="T71" fmla="*/ 0 h 846"/>
                <a:gd name="T72" fmla="*/ 0 w 847"/>
                <a:gd name="T73" fmla="*/ 0 h 846"/>
                <a:gd name="T74" fmla="*/ 0 w 847"/>
                <a:gd name="T75" fmla="*/ 0 h 846"/>
                <a:gd name="T76" fmla="*/ 0 w 847"/>
                <a:gd name="T77" fmla="*/ 0 h 84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47" h="846">
                  <a:moveTo>
                    <a:pt x="424" y="846"/>
                  </a:moveTo>
                  <a:cubicBezTo>
                    <a:pt x="657" y="846"/>
                    <a:pt x="847" y="657"/>
                    <a:pt x="847" y="423"/>
                  </a:cubicBezTo>
                  <a:cubicBezTo>
                    <a:pt x="847" y="189"/>
                    <a:pt x="657" y="0"/>
                    <a:pt x="424" y="0"/>
                  </a:cubicBezTo>
                  <a:cubicBezTo>
                    <a:pt x="190" y="0"/>
                    <a:pt x="0" y="189"/>
                    <a:pt x="0" y="423"/>
                  </a:cubicBezTo>
                  <a:cubicBezTo>
                    <a:pt x="0" y="657"/>
                    <a:pt x="190" y="846"/>
                    <a:pt x="424" y="846"/>
                  </a:cubicBezTo>
                  <a:close/>
                  <a:moveTo>
                    <a:pt x="424" y="164"/>
                  </a:moveTo>
                  <a:lnTo>
                    <a:pt x="424" y="164"/>
                  </a:lnTo>
                  <a:cubicBezTo>
                    <a:pt x="515" y="164"/>
                    <a:pt x="590" y="234"/>
                    <a:pt x="596" y="324"/>
                  </a:cubicBezTo>
                  <a:cubicBezTo>
                    <a:pt x="596" y="326"/>
                    <a:pt x="594" y="328"/>
                    <a:pt x="592" y="328"/>
                  </a:cubicBezTo>
                  <a:lnTo>
                    <a:pt x="515" y="328"/>
                  </a:lnTo>
                  <a:cubicBezTo>
                    <a:pt x="513" y="328"/>
                    <a:pt x="511" y="326"/>
                    <a:pt x="511" y="324"/>
                  </a:cubicBezTo>
                  <a:cubicBezTo>
                    <a:pt x="504" y="282"/>
                    <a:pt x="468" y="249"/>
                    <a:pt x="424" y="249"/>
                  </a:cubicBezTo>
                  <a:cubicBezTo>
                    <a:pt x="379" y="249"/>
                    <a:pt x="343" y="282"/>
                    <a:pt x="337" y="324"/>
                  </a:cubicBezTo>
                  <a:cubicBezTo>
                    <a:pt x="336" y="326"/>
                    <a:pt x="335" y="328"/>
                    <a:pt x="332" y="328"/>
                  </a:cubicBezTo>
                  <a:lnTo>
                    <a:pt x="255" y="328"/>
                  </a:lnTo>
                  <a:cubicBezTo>
                    <a:pt x="253" y="328"/>
                    <a:pt x="251" y="326"/>
                    <a:pt x="251" y="324"/>
                  </a:cubicBezTo>
                  <a:cubicBezTo>
                    <a:pt x="257" y="234"/>
                    <a:pt x="332" y="164"/>
                    <a:pt x="424" y="164"/>
                  </a:cubicBezTo>
                  <a:close/>
                  <a:moveTo>
                    <a:pt x="251" y="350"/>
                  </a:moveTo>
                  <a:lnTo>
                    <a:pt x="251" y="350"/>
                  </a:lnTo>
                  <a:cubicBezTo>
                    <a:pt x="251" y="348"/>
                    <a:pt x="253" y="346"/>
                    <a:pt x="255" y="346"/>
                  </a:cubicBezTo>
                  <a:lnTo>
                    <a:pt x="332" y="346"/>
                  </a:lnTo>
                  <a:cubicBezTo>
                    <a:pt x="335" y="346"/>
                    <a:pt x="336" y="347"/>
                    <a:pt x="336" y="350"/>
                  </a:cubicBezTo>
                  <a:cubicBezTo>
                    <a:pt x="343" y="392"/>
                    <a:pt x="379" y="425"/>
                    <a:pt x="423" y="425"/>
                  </a:cubicBezTo>
                  <a:cubicBezTo>
                    <a:pt x="468" y="425"/>
                    <a:pt x="504" y="392"/>
                    <a:pt x="510" y="350"/>
                  </a:cubicBezTo>
                  <a:cubicBezTo>
                    <a:pt x="511" y="348"/>
                    <a:pt x="512" y="346"/>
                    <a:pt x="515" y="346"/>
                  </a:cubicBezTo>
                  <a:lnTo>
                    <a:pt x="592" y="346"/>
                  </a:lnTo>
                  <a:cubicBezTo>
                    <a:pt x="594" y="346"/>
                    <a:pt x="596" y="348"/>
                    <a:pt x="596" y="350"/>
                  </a:cubicBezTo>
                  <a:cubicBezTo>
                    <a:pt x="592" y="410"/>
                    <a:pt x="557" y="461"/>
                    <a:pt x="507" y="489"/>
                  </a:cubicBezTo>
                  <a:cubicBezTo>
                    <a:pt x="559" y="518"/>
                    <a:pt x="595" y="573"/>
                    <a:pt x="597" y="637"/>
                  </a:cubicBezTo>
                  <a:cubicBezTo>
                    <a:pt x="597" y="639"/>
                    <a:pt x="595" y="641"/>
                    <a:pt x="592" y="641"/>
                  </a:cubicBezTo>
                  <a:lnTo>
                    <a:pt x="516" y="641"/>
                  </a:lnTo>
                  <a:cubicBezTo>
                    <a:pt x="513" y="641"/>
                    <a:pt x="511" y="639"/>
                    <a:pt x="511" y="637"/>
                  </a:cubicBezTo>
                  <a:cubicBezTo>
                    <a:pt x="509" y="590"/>
                    <a:pt x="471" y="553"/>
                    <a:pt x="423" y="553"/>
                  </a:cubicBezTo>
                  <a:cubicBezTo>
                    <a:pt x="376" y="553"/>
                    <a:pt x="338" y="590"/>
                    <a:pt x="336" y="637"/>
                  </a:cubicBezTo>
                  <a:cubicBezTo>
                    <a:pt x="336" y="639"/>
                    <a:pt x="334" y="641"/>
                    <a:pt x="331" y="641"/>
                  </a:cubicBezTo>
                  <a:lnTo>
                    <a:pt x="254" y="641"/>
                  </a:lnTo>
                  <a:cubicBezTo>
                    <a:pt x="252" y="641"/>
                    <a:pt x="250" y="639"/>
                    <a:pt x="250" y="637"/>
                  </a:cubicBezTo>
                  <a:cubicBezTo>
                    <a:pt x="252" y="573"/>
                    <a:pt x="288" y="518"/>
                    <a:pt x="340" y="489"/>
                  </a:cubicBezTo>
                  <a:cubicBezTo>
                    <a:pt x="290" y="461"/>
                    <a:pt x="255" y="410"/>
                    <a:pt x="251" y="3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91">
              <a:extLst>
                <a:ext uri="{FF2B5EF4-FFF2-40B4-BE49-F238E27FC236}">
                  <a16:creationId xmlns:a16="http://schemas.microsoft.com/office/drawing/2014/main" id="{7B6AD75A-FD16-1E47-AC2E-89D142A8A6CA}"/>
                </a:ext>
              </a:extLst>
            </p:cNvPr>
            <p:cNvSpPr>
              <a:spLocks noEditPoints="1"/>
            </p:cNvSpPr>
            <p:nvPr/>
          </p:nvSpPr>
          <p:spPr bwMode="auto">
            <a:xfrm>
              <a:off x="183" y="2420"/>
              <a:ext cx="49" cy="80"/>
            </a:xfrm>
            <a:custGeom>
              <a:avLst/>
              <a:gdLst>
                <a:gd name="T0" fmla="*/ 0 w 217"/>
                <a:gd name="T1" fmla="*/ 0 h 342"/>
                <a:gd name="T2" fmla="*/ 0 w 217"/>
                <a:gd name="T3" fmla="*/ 0 h 342"/>
                <a:gd name="T4" fmla="*/ 0 w 217"/>
                <a:gd name="T5" fmla="*/ 0 h 342"/>
                <a:gd name="T6" fmla="*/ 0 w 217"/>
                <a:gd name="T7" fmla="*/ 0 h 342"/>
                <a:gd name="T8" fmla="*/ 0 w 217"/>
                <a:gd name="T9" fmla="*/ 0 h 342"/>
                <a:gd name="T10" fmla="*/ 0 w 217"/>
                <a:gd name="T11" fmla="*/ 0 h 342"/>
                <a:gd name="T12" fmla="*/ 0 w 217"/>
                <a:gd name="T13" fmla="*/ 0 h 342"/>
                <a:gd name="T14" fmla="*/ 0 w 217"/>
                <a:gd name="T15" fmla="*/ 0 h 342"/>
                <a:gd name="T16" fmla="*/ 0 w 217"/>
                <a:gd name="T17" fmla="*/ 0 h 342"/>
                <a:gd name="T18" fmla="*/ 0 w 217"/>
                <a:gd name="T19" fmla="*/ 0 h 342"/>
                <a:gd name="T20" fmla="*/ 0 w 217"/>
                <a:gd name="T21" fmla="*/ 0 h 342"/>
                <a:gd name="T22" fmla="*/ 0 w 217"/>
                <a:gd name="T23" fmla="*/ 0 h 342"/>
                <a:gd name="T24" fmla="*/ 0 w 217"/>
                <a:gd name="T25" fmla="*/ 0 h 342"/>
                <a:gd name="T26" fmla="*/ 0 w 217"/>
                <a:gd name="T27" fmla="*/ 0 h 342"/>
                <a:gd name="T28" fmla="*/ 0 w 217"/>
                <a:gd name="T29" fmla="*/ 0 h 3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7" h="342">
                  <a:moveTo>
                    <a:pt x="109" y="0"/>
                  </a:moveTo>
                  <a:cubicBezTo>
                    <a:pt x="35" y="1"/>
                    <a:pt x="0" y="52"/>
                    <a:pt x="0" y="96"/>
                  </a:cubicBezTo>
                  <a:lnTo>
                    <a:pt x="0" y="245"/>
                  </a:lnTo>
                  <a:cubicBezTo>
                    <a:pt x="0" y="290"/>
                    <a:pt x="35" y="341"/>
                    <a:pt x="109" y="342"/>
                  </a:cubicBezTo>
                  <a:cubicBezTo>
                    <a:pt x="183" y="341"/>
                    <a:pt x="217" y="290"/>
                    <a:pt x="217" y="245"/>
                  </a:cubicBezTo>
                  <a:lnTo>
                    <a:pt x="217" y="96"/>
                  </a:lnTo>
                  <a:cubicBezTo>
                    <a:pt x="217" y="52"/>
                    <a:pt x="183" y="1"/>
                    <a:pt x="109" y="0"/>
                  </a:cubicBezTo>
                  <a:close/>
                  <a:moveTo>
                    <a:pt x="150" y="240"/>
                  </a:moveTo>
                  <a:lnTo>
                    <a:pt x="150" y="240"/>
                  </a:lnTo>
                  <a:cubicBezTo>
                    <a:pt x="150" y="266"/>
                    <a:pt x="124" y="274"/>
                    <a:pt x="109" y="274"/>
                  </a:cubicBezTo>
                  <a:cubicBezTo>
                    <a:pt x="93" y="274"/>
                    <a:pt x="67" y="266"/>
                    <a:pt x="67" y="240"/>
                  </a:cubicBezTo>
                  <a:lnTo>
                    <a:pt x="67" y="102"/>
                  </a:lnTo>
                  <a:cubicBezTo>
                    <a:pt x="67" y="76"/>
                    <a:pt x="93" y="68"/>
                    <a:pt x="109" y="68"/>
                  </a:cubicBezTo>
                  <a:cubicBezTo>
                    <a:pt x="124" y="68"/>
                    <a:pt x="150" y="76"/>
                    <a:pt x="150" y="102"/>
                  </a:cubicBezTo>
                  <a:lnTo>
                    <a:pt x="150" y="2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92">
              <a:extLst>
                <a:ext uri="{FF2B5EF4-FFF2-40B4-BE49-F238E27FC236}">
                  <a16:creationId xmlns:a16="http://schemas.microsoft.com/office/drawing/2014/main" id="{BF9F4545-A539-1543-9A31-EB75E2BB2946}"/>
                </a:ext>
              </a:extLst>
            </p:cNvPr>
            <p:cNvSpPr>
              <a:spLocks/>
            </p:cNvSpPr>
            <p:nvPr/>
          </p:nvSpPr>
          <p:spPr bwMode="auto">
            <a:xfrm>
              <a:off x="301" y="2422"/>
              <a:ext cx="42" cy="76"/>
            </a:xfrm>
            <a:custGeom>
              <a:avLst/>
              <a:gdLst>
                <a:gd name="T0" fmla="*/ 0 w 183"/>
                <a:gd name="T1" fmla="*/ 0 h 330"/>
                <a:gd name="T2" fmla="*/ 0 w 183"/>
                <a:gd name="T3" fmla="*/ 0 h 330"/>
                <a:gd name="T4" fmla="*/ 0 w 183"/>
                <a:gd name="T5" fmla="*/ 0 h 330"/>
                <a:gd name="T6" fmla="*/ 0 w 183"/>
                <a:gd name="T7" fmla="*/ 0 h 330"/>
                <a:gd name="T8" fmla="*/ 0 w 183"/>
                <a:gd name="T9" fmla="*/ 0 h 330"/>
                <a:gd name="T10" fmla="*/ 0 w 183"/>
                <a:gd name="T11" fmla="*/ 0 h 330"/>
                <a:gd name="T12" fmla="*/ 0 w 183"/>
                <a:gd name="T13" fmla="*/ 0 h 330"/>
                <a:gd name="T14" fmla="*/ 0 w 183"/>
                <a:gd name="T15" fmla="*/ 0 h 330"/>
                <a:gd name="T16" fmla="*/ 0 w 183"/>
                <a:gd name="T17" fmla="*/ 0 h 330"/>
                <a:gd name="T18" fmla="*/ 0 w 183"/>
                <a:gd name="T19" fmla="*/ 0 h 330"/>
                <a:gd name="T20" fmla="*/ 0 w 183"/>
                <a:gd name="T21" fmla="*/ 0 h 3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3" h="330">
                  <a:moveTo>
                    <a:pt x="67" y="67"/>
                  </a:moveTo>
                  <a:lnTo>
                    <a:pt x="183" y="67"/>
                  </a:lnTo>
                  <a:lnTo>
                    <a:pt x="183" y="0"/>
                  </a:lnTo>
                  <a:lnTo>
                    <a:pt x="0" y="0"/>
                  </a:lnTo>
                  <a:lnTo>
                    <a:pt x="0" y="330"/>
                  </a:lnTo>
                  <a:lnTo>
                    <a:pt x="66" y="330"/>
                  </a:lnTo>
                  <a:lnTo>
                    <a:pt x="66" y="200"/>
                  </a:lnTo>
                  <a:lnTo>
                    <a:pt x="166" y="200"/>
                  </a:lnTo>
                  <a:lnTo>
                    <a:pt x="166" y="133"/>
                  </a:lnTo>
                  <a:lnTo>
                    <a:pt x="67" y="133"/>
                  </a:lnTo>
                  <a:lnTo>
                    <a:pt x="67"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93">
              <a:extLst>
                <a:ext uri="{FF2B5EF4-FFF2-40B4-BE49-F238E27FC236}">
                  <a16:creationId xmlns:a16="http://schemas.microsoft.com/office/drawing/2014/main" id="{4482C379-E4D6-2D48-B5BD-11EF10835356}"/>
                </a:ext>
              </a:extLst>
            </p:cNvPr>
            <p:cNvSpPr>
              <a:spLocks noEditPoints="1"/>
            </p:cNvSpPr>
            <p:nvPr/>
          </p:nvSpPr>
          <p:spPr bwMode="auto">
            <a:xfrm>
              <a:off x="340" y="2422"/>
              <a:ext cx="57" cy="76"/>
            </a:xfrm>
            <a:custGeom>
              <a:avLst/>
              <a:gdLst>
                <a:gd name="T0" fmla="*/ 0 w 251"/>
                <a:gd name="T1" fmla="*/ 0 h 330"/>
                <a:gd name="T2" fmla="*/ 0 w 251"/>
                <a:gd name="T3" fmla="*/ 0 h 330"/>
                <a:gd name="T4" fmla="*/ 0 w 251"/>
                <a:gd name="T5" fmla="*/ 0 h 330"/>
                <a:gd name="T6" fmla="*/ 0 w 251"/>
                <a:gd name="T7" fmla="*/ 0 h 330"/>
                <a:gd name="T8" fmla="*/ 0 w 251"/>
                <a:gd name="T9" fmla="*/ 0 h 330"/>
                <a:gd name="T10" fmla="*/ 0 w 251"/>
                <a:gd name="T11" fmla="*/ 0 h 330"/>
                <a:gd name="T12" fmla="*/ 0 w 251"/>
                <a:gd name="T13" fmla="*/ 0 h 330"/>
                <a:gd name="T14" fmla="*/ 0 w 251"/>
                <a:gd name="T15" fmla="*/ 0 h 330"/>
                <a:gd name="T16" fmla="*/ 0 w 251"/>
                <a:gd name="T17" fmla="*/ 0 h 330"/>
                <a:gd name="T18" fmla="*/ 0 w 251"/>
                <a:gd name="T19" fmla="*/ 0 h 330"/>
                <a:gd name="T20" fmla="*/ 0 w 251"/>
                <a:gd name="T21" fmla="*/ 0 h 330"/>
                <a:gd name="T22" fmla="*/ 0 w 251"/>
                <a:gd name="T23" fmla="*/ 0 h 330"/>
                <a:gd name="T24" fmla="*/ 0 w 251"/>
                <a:gd name="T25" fmla="*/ 0 h 330"/>
                <a:gd name="T26" fmla="*/ 0 w 251"/>
                <a:gd name="T27" fmla="*/ 0 h 3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1" h="330">
                  <a:moveTo>
                    <a:pt x="86" y="0"/>
                  </a:moveTo>
                  <a:lnTo>
                    <a:pt x="0" y="330"/>
                  </a:lnTo>
                  <a:lnTo>
                    <a:pt x="67" y="330"/>
                  </a:lnTo>
                  <a:lnTo>
                    <a:pt x="82" y="271"/>
                  </a:lnTo>
                  <a:lnTo>
                    <a:pt x="169" y="271"/>
                  </a:lnTo>
                  <a:lnTo>
                    <a:pt x="184" y="330"/>
                  </a:lnTo>
                  <a:lnTo>
                    <a:pt x="251" y="330"/>
                  </a:lnTo>
                  <a:lnTo>
                    <a:pt x="164" y="0"/>
                  </a:lnTo>
                  <a:lnTo>
                    <a:pt x="86" y="0"/>
                  </a:lnTo>
                  <a:close/>
                  <a:moveTo>
                    <a:pt x="99" y="207"/>
                  </a:moveTo>
                  <a:lnTo>
                    <a:pt x="99" y="207"/>
                  </a:lnTo>
                  <a:lnTo>
                    <a:pt x="126" y="103"/>
                  </a:lnTo>
                  <a:lnTo>
                    <a:pt x="153" y="207"/>
                  </a:lnTo>
                  <a:lnTo>
                    <a:pt x="99" y="2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94">
              <a:extLst>
                <a:ext uri="{FF2B5EF4-FFF2-40B4-BE49-F238E27FC236}">
                  <a16:creationId xmlns:a16="http://schemas.microsoft.com/office/drawing/2014/main" id="{86E9930F-800D-A040-8765-5FF6BB157D4D}"/>
                </a:ext>
              </a:extLst>
            </p:cNvPr>
            <p:cNvSpPr>
              <a:spLocks/>
            </p:cNvSpPr>
            <p:nvPr/>
          </p:nvSpPr>
          <p:spPr bwMode="auto">
            <a:xfrm>
              <a:off x="236" y="2422"/>
              <a:ext cx="57" cy="76"/>
            </a:xfrm>
            <a:custGeom>
              <a:avLst/>
              <a:gdLst>
                <a:gd name="T0" fmla="*/ 0 w 249"/>
                <a:gd name="T1" fmla="*/ 0 h 330"/>
                <a:gd name="T2" fmla="*/ 0 w 249"/>
                <a:gd name="T3" fmla="*/ 0 h 330"/>
                <a:gd name="T4" fmla="*/ 0 w 249"/>
                <a:gd name="T5" fmla="*/ 0 h 330"/>
                <a:gd name="T6" fmla="*/ 0 w 249"/>
                <a:gd name="T7" fmla="*/ 0 h 330"/>
                <a:gd name="T8" fmla="*/ 0 w 249"/>
                <a:gd name="T9" fmla="*/ 0 h 330"/>
                <a:gd name="T10" fmla="*/ 0 w 249"/>
                <a:gd name="T11" fmla="*/ 0 h 330"/>
                <a:gd name="T12" fmla="*/ 0 w 249"/>
                <a:gd name="T13" fmla="*/ 0 h 330"/>
                <a:gd name="T14" fmla="*/ 0 w 249"/>
                <a:gd name="T15" fmla="*/ 0 h 330"/>
                <a:gd name="T16" fmla="*/ 0 w 249"/>
                <a:gd name="T17" fmla="*/ 0 h 330"/>
                <a:gd name="T18" fmla="*/ 0 w 249"/>
                <a:gd name="T19" fmla="*/ 0 h 330"/>
                <a:gd name="T20" fmla="*/ 0 w 249"/>
                <a:gd name="T21" fmla="*/ 0 h 330"/>
                <a:gd name="T22" fmla="*/ 0 w 249"/>
                <a:gd name="T23" fmla="*/ 0 h 330"/>
                <a:gd name="T24" fmla="*/ 0 w 249"/>
                <a:gd name="T25" fmla="*/ 0 h 3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49" h="330">
                  <a:moveTo>
                    <a:pt x="248" y="0"/>
                  </a:moveTo>
                  <a:lnTo>
                    <a:pt x="171" y="0"/>
                  </a:lnTo>
                  <a:lnTo>
                    <a:pt x="125" y="96"/>
                  </a:lnTo>
                  <a:lnTo>
                    <a:pt x="78" y="0"/>
                  </a:lnTo>
                  <a:lnTo>
                    <a:pt x="1" y="0"/>
                  </a:lnTo>
                  <a:lnTo>
                    <a:pt x="86" y="165"/>
                  </a:lnTo>
                  <a:lnTo>
                    <a:pt x="0" y="330"/>
                  </a:lnTo>
                  <a:lnTo>
                    <a:pt x="78" y="330"/>
                  </a:lnTo>
                  <a:lnTo>
                    <a:pt x="125" y="234"/>
                  </a:lnTo>
                  <a:lnTo>
                    <a:pt x="171" y="330"/>
                  </a:lnTo>
                  <a:lnTo>
                    <a:pt x="249" y="330"/>
                  </a:lnTo>
                  <a:lnTo>
                    <a:pt x="163" y="165"/>
                  </a:lnTo>
                  <a:lnTo>
                    <a:pt x="24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95">
              <a:extLst>
                <a:ext uri="{FF2B5EF4-FFF2-40B4-BE49-F238E27FC236}">
                  <a16:creationId xmlns:a16="http://schemas.microsoft.com/office/drawing/2014/main" id="{F3321455-EE8E-124F-9C09-28E7D90FFE9C}"/>
                </a:ext>
              </a:extLst>
            </p:cNvPr>
            <p:cNvSpPr>
              <a:spLocks/>
            </p:cNvSpPr>
            <p:nvPr/>
          </p:nvSpPr>
          <p:spPr bwMode="auto">
            <a:xfrm>
              <a:off x="403" y="2422"/>
              <a:ext cx="59" cy="76"/>
            </a:xfrm>
            <a:custGeom>
              <a:avLst/>
              <a:gdLst>
                <a:gd name="T0" fmla="*/ 0 w 257"/>
                <a:gd name="T1" fmla="*/ 0 h 330"/>
                <a:gd name="T2" fmla="*/ 0 w 257"/>
                <a:gd name="T3" fmla="*/ 0 h 330"/>
                <a:gd name="T4" fmla="*/ 0 w 257"/>
                <a:gd name="T5" fmla="*/ 0 h 330"/>
                <a:gd name="T6" fmla="*/ 0 w 257"/>
                <a:gd name="T7" fmla="*/ 0 h 330"/>
                <a:gd name="T8" fmla="*/ 0 w 257"/>
                <a:gd name="T9" fmla="*/ 0 h 330"/>
                <a:gd name="T10" fmla="*/ 0 w 257"/>
                <a:gd name="T11" fmla="*/ 0 h 330"/>
                <a:gd name="T12" fmla="*/ 0 w 257"/>
                <a:gd name="T13" fmla="*/ 0 h 330"/>
                <a:gd name="T14" fmla="*/ 0 w 257"/>
                <a:gd name="T15" fmla="*/ 0 h 330"/>
                <a:gd name="T16" fmla="*/ 0 w 257"/>
                <a:gd name="T17" fmla="*/ 0 h 330"/>
                <a:gd name="T18" fmla="*/ 0 w 257"/>
                <a:gd name="T19" fmla="*/ 0 h 330"/>
                <a:gd name="T20" fmla="*/ 0 w 257"/>
                <a:gd name="T21" fmla="*/ 0 h 330"/>
                <a:gd name="T22" fmla="*/ 0 w 257"/>
                <a:gd name="T23" fmla="*/ 0 h 330"/>
                <a:gd name="T24" fmla="*/ 0 w 257"/>
                <a:gd name="T25" fmla="*/ 0 h 330"/>
                <a:gd name="T26" fmla="*/ 0 w 257"/>
                <a:gd name="T27" fmla="*/ 0 h 3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330">
                  <a:moveTo>
                    <a:pt x="128" y="127"/>
                  </a:moveTo>
                  <a:lnTo>
                    <a:pt x="69" y="0"/>
                  </a:lnTo>
                  <a:lnTo>
                    <a:pt x="0" y="0"/>
                  </a:lnTo>
                  <a:lnTo>
                    <a:pt x="0" y="330"/>
                  </a:lnTo>
                  <a:lnTo>
                    <a:pt x="66" y="330"/>
                  </a:lnTo>
                  <a:lnTo>
                    <a:pt x="66" y="142"/>
                  </a:lnTo>
                  <a:lnTo>
                    <a:pt x="108" y="230"/>
                  </a:lnTo>
                  <a:lnTo>
                    <a:pt x="149" y="230"/>
                  </a:lnTo>
                  <a:lnTo>
                    <a:pt x="191" y="143"/>
                  </a:lnTo>
                  <a:lnTo>
                    <a:pt x="191" y="330"/>
                  </a:lnTo>
                  <a:lnTo>
                    <a:pt x="257" y="330"/>
                  </a:lnTo>
                  <a:lnTo>
                    <a:pt x="257" y="0"/>
                  </a:lnTo>
                  <a:lnTo>
                    <a:pt x="187" y="0"/>
                  </a:lnTo>
                  <a:lnTo>
                    <a:pt x="128" y="1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Tree>
    <p:extLst>
      <p:ext uri="{BB962C8B-B14F-4D97-AF65-F5344CB8AC3E}">
        <p14:creationId xmlns:p14="http://schemas.microsoft.com/office/powerpoint/2010/main" val="815017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_White BG">
    <p:spTree>
      <p:nvGrpSpPr>
        <p:cNvPr id="1" name=""/>
        <p:cNvGrpSpPr/>
        <p:nvPr/>
      </p:nvGrpSpPr>
      <p:grpSpPr>
        <a:xfrm>
          <a:off x="0" y="0"/>
          <a:ext cx="0" cy="0"/>
          <a:chOff x="0" y="0"/>
          <a:chExt cx="0" cy="0"/>
        </a:xfrm>
      </p:grpSpPr>
      <p:sp>
        <p:nvSpPr>
          <p:cNvPr id="24" name="Title 23"/>
          <p:cNvSpPr>
            <a:spLocks noGrp="1"/>
          </p:cNvSpPr>
          <p:nvPr>
            <p:ph type="title" hasCustomPrompt="1"/>
          </p:nvPr>
        </p:nvSpPr>
        <p:spPr>
          <a:xfrm>
            <a:off x="611188" y="1840461"/>
            <a:ext cx="7989887" cy="706311"/>
          </a:xfrm>
        </p:spPr>
        <p:txBody>
          <a:bodyPr wrap="square"/>
          <a:lstStyle>
            <a:lvl1pPr algn="ctr">
              <a:defRPr>
                <a:solidFill>
                  <a:schemeClr val="tx1"/>
                </a:solidFill>
              </a:defRPr>
            </a:lvl1pPr>
          </a:lstStyle>
          <a:p>
            <a:r>
              <a:rPr lang="en-GB" dirty="0"/>
              <a:t>Divider title</a:t>
            </a:r>
            <a:endParaRPr lang="en-US" dirty="0"/>
          </a:p>
        </p:txBody>
      </p:sp>
      <p:sp>
        <p:nvSpPr>
          <p:cNvPr id="28" name="Text Placeholder 27"/>
          <p:cNvSpPr>
            <a:spLocks noGrp="1"/>
          </p:cNvSpPr>
          <p:nvPr>
            <p:ph type="body" sz="quarter" idx="16" hasCustomPrompt="1"/>
          </p:nvPr>
        </p:nvSpPr>
        <p:spPr>
          <a:xfrm>
            <a:off x="611188" y="2388458"/>
            <a:ext cx="7989887" cy="433553"/>
          </a:xfrm>
        </p:spPr>
        <p:txBody>
          <a:bodyPr tIns="108000" bIns="108000">
            <a:spAutoFit/>
          </a:bodyPr>
          <a:lstStyle>
            <a:lvl1pPr marL="0" indent="0" algn="ctr">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dirty="0"/>
              <a:t>Support information</a:t>
            </a:r>
          </a:p>
        </p:txBody>
      </p:sp>
    </p:spTree>
    <p:extLst>
      <p:ext uri="{BB962C8B-B14F-4D97-AF65-F5344CB8AC3E}">
        <p14:creationId xmlns:p14="http://schemas.microsoft.com/office/powerpoint/2010/main" val="2963845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troduction_Green BG">
    <p:bg>
      <p:bgPr>
        <a:solidFill>
          <a:srgbClr val="61A534"/>
        </a:solidFill>
        <a:effectLst/>
      </p:bgPr>
    </p:bg>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0E04BEBA-0267-6D48-9FE2-EF3E33C9CBF8}"/>
              </a:ext>
            </a:extLst>
          </p:cNvPr>
          <p:cNvCxnSpPr/>
          <p:nvPr userDrawn="1"/>
        </p:nvCxnSpPr>
        <p:spPr>
          <a:xfrm>
            <a:off x="4349750" y="561975"/>
            <a:ext cx="43497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611188" y="512763"/>
            <a:ext cx="7989887" cy="706311"/>
          </a:xfrm>
        </p:spPr>
        <p:txBody>
          <a:bodyPr wrap="square"/>
          <a:lstStyle>
            <a:lvl1pPr algn="ctr">
              <a:defRPr>
                <a:solidFill>
                  <a:schemeClr val="bg1"/>
                </a:solidFill>
              </a:defRPr>
            </a:lvl1pPr>
          </a:lstStyle>
          <a:p>
            <a:r>
              <a:rPr lang="en-GB" dirty="0"/>
              <a:t>Introduction title</a:t>
            </a:r>
            <a:endParaRPr lang="en-US" dirty="0"/>
          </a:p>
        </p:txBody>
      </p:sp>
      <p:sp>
        <p:nvSpPr>
          <p:cNvPr id="26" name="Text Placeholder 25"/>
          <p:cNvSpPr>
            <a:spLocks noGrp="1"/>
          </p:cNvSpPr>
          <p:nvPr>
            <p:ph type="body" sz="quarter" idx="15"/>
          </p:nvPr>
        </p:nvSpPr>
        <p:spPr>
          <a:xfrm>
            <a:off x="611188" y="2427734"/>
            <a:ext cx="7989887" cy="276999"/>
          </a:xfrm>
        </p:spPr>
        <p:txBody>
          <a:bodyPr>
            <a:spAutoFit/>
          </a:bodyPr>
          <a:lstStyle>
            <a:lvl1pPr marL="0" indent="0" algn="ctr">
              <a:buNone/>
              <a:defRPr sz="1200" b="0" baseline="0">
                <a:solidFill>
                  <a:schemeClr val="bg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28" name="Text Placeholder 27"/>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bg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dirty="0"/>
              <a:t>Click to edit Master text styles</a:t>
            </a:r>
          </a:p>
        </p:txBody>
      </p:sp>
      <p:sp>
        <p:nvSpPr>
          <p:cNvPr id="31" name="Text Placeholder 30"/>
          <p:cNvSpPr>
            <a:spLocks noGrp="1"/>
          </p:cNvSpPr>
          <p:nvPr>
            <p:ph type="body" sz="quarter" idx="17"/>
          </p:nvPr>
        </p:nvSpPr>
        <p:spPr>
          <a:xfrm>
            <a:off x="611187" y="2017324"/>
            <a:ext cx="7989887" cy="402775"/>
          </a:xfrm>
        </p:spPr>
        <p:txBody>
          <a:bodyPr tIns="108000" bIns="108000" anchor="b">
            <a:spAutoFit/>
          </a:bodyPr>
          <a:lstStyle>
            <a:lvl1pPr marL="0" indent="0" algn="ctr">
              <a:buNone/>
              <a:defRPr sz="1200" b="1">
                <a:solidFill>
                  <a:schemeClr val="bg1"/>
                </a:solidFill>
              </a:defRPr>
            </a:lvl1pPr>
          </a:lstStyle>
          <a:p>
            <a:pPr lvl="0"/>
            <a:r>
              <a:rPr lang="en-GB"/>
              <a:t>Click to edit Master text styles</a:t>
            </a:r>
          </a:p>
        </p:txBody>
      </p:sp>
      <p:sp>
        <p:nvSpPr>
          <p:cNvPr id="7" name="Slide Number Placeholder 5">
            <a:extLst>
              <a:ext uri="{FF2B5EF4-FFF2-40B4-BE49-F238E27FC236}">
                <a16:creationId xmlns:a16="http://schemas.microsoft.com/office/drawing/2014/main" id="{0CD6E1C7-FE47-4A48-A48D-752F3C73E7A2}"/>
              </a:ext>
            </a:extLst>
          </p:cNvPr>
          <p:cNvSpPr>
            <a:spLocks noGrp="1"/>
          </p:cNvSpPr>
          <p:nvPr>
            <p:ph type="sldNum" sz="quarter" idx="18"/>
          </p:nvPr>
        </p:nvSpPr>
        <p:spPr>
          <a:xfrm>
            <a:off x="8532813" y="4797933"/>
            <a:ext cx="363598" cy="345567"/>
          </a:xfrm>
          <a:prstGeom prst="rect">
            <a:avLst/>
          </a:prstGeom>
        </p:spPr>
        <p:txBody>
          <a:bodyPr/>
          <a:lstStyle>
            <a:lvl1pPr>
              <a:defRPr>
                <a:solidFill>
                  <a:srgbClr val="FFFFFF"/>
                </a:solidFill>
              </a:defRPr>
            </a:lvl1pPr>
          </a:lstStyle>
          <a:p>
            <a:fld id="{7E8280A5-5490-5843-8AB7-9E72B2B952B6}" type="slidenum">
              <a:rPr lang="en-US"/>
              <a:pPr/>
              <a:t>‹#›</a:t>
            </a:fld>
            <a:endParaRPr lang="en-US"/>
          </a:p>
        </p:txBody>
      </p:sp>
    </p:spTree>
    <p:extLst>
      <p:ext uri="{BB962C8B-B14F-4D97-AF65-F5344CB8AC3E}">
        <p14:creationId xmlns:p14="http://schemas.microsoft.com/office/powerpoint/2010/main" val="589013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troduction_White BG">
    <p:spTree>
      <p:nvGrpSpPr>
        <p:cNvPr id="1" name=""/>
        <p:cNvGrpSpPr/>
        <p:nvPr/>
      </p:nvGrpSpPr>
      <p:grpSpPr>
        <a:xfrm>
          <a:off x="0" y="0"/>
          <a:ext cx="0" cy="0"/>
          <a:chOff x="0" y="0"/>
          <a:chExt cx="0" cy="0"/>
        </a:xfrm>
      </p:grpSpPr>
      <p:sp>
        <p:nvSpPr>
          <p:cNvPr id="24" name="Title 23"/>
          <p:cNvSpPr>
            <a:spLocks noGrp="1"/>
          </p:cNvSpPr>
          <p:nvPr>
            <p:ph type="title" hasCustomPrompt="1"/>
          </p:nvPr>
        </p:nvSpPr>
        <p:spPr>
          <a:xfrm>
            <a:off x="611188" y="512763"/>
            <a:ext cx="7989887" cy="706311"/>
          </a:xfrm>
        </p:spPr>
        <p:txBody>
          <a:bodyPr wrap="square"/>
          <a:lstStyle>
            <a:lvl1pPr algn="ctr">
              <a:defRPr>
                <a:solidFill>
                  <a:schemeClr val="tx1"/>
                </a:solidFill>
              </a:defRPr>
            </a:lvl1pPr>
          </a:lstStyle>
          <a:p>
            <a:r>
              <a:rPr lang="en-GB" dirty="0"/>
              <a:t>Introduction title</a:t>
            </a:r>
            <a:endParaRPr lang="en-US" dirty="0"/>
          </a:p>
        </p:txBody>
      </p:sp>
      <p:sp>
        <p:nvSpPr>
          <p:cNvPr id="26" name="Text Placeholder 25"/>
          <p:cNvSpPr>
            <a:spLocks noGrp="1"/>
          </p:cNvSpPr>
          <p:nvPr>
            <p:ph type="body" sz="quarter" idx="15"/>
          </p:nvPr>
        </p:nvSpPr>
        <p:spPr>
          <a:xfrm>
            <a:off x="611188" y="2427734"/>
            <a:ext cx="7989887" cy="276999"/>
          </a:xfrm>
        </p:spPr>
        <p:txBody>
          <a:bodyPr>
            <a:spAutoFit/>
          </a:bodyPr>
          <a:lstStyle>
            <a:lvl1pPr marL="0" indent="0" algn="ctr">
              <a:buNone/>
              <a:defRPr sz="1200" b="0" baseline="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28" name="Text Placeholder 27"/>
          <p:cNvSpPr>
            <a:spLocks noGrp="1"/>
          </p:cNvSpPr>
          <p:nvPr>
            <p:ph type="body" sz="quarter" idx="16"/>
          </p:nvPr>
        </p:nvSpPr>
        <p:spPr>
          <a:xfrm>
            <a:off x="611188" y="1060760"/>
            <a:ext cx="7989887" cy="433553"/>
          </a:xfrm>
        </p:spPr>
        <p:txBody>
          <a:bodyPr tIns="108000" bIns="108000">
            <a:spAutoFit/>
          </a:bodyPr>
          <a:lstStyle>
            <a:lvl1pPr marL="0" indent="0" algn="ctr">
              <a:buNone/>
              <a:defRPr sz="1400">
                <a:solidFill>
                  <a:schemeClr val="tx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31" name="Text Placeholder 30"/>
          <p:cNvSpPr>
            <a:spLocks noGrp="1"/>
          </p:cNvSpPr>
          <p:nvPr>
            <p:ph type="body" sz="quarter" idx="17"/>
          </p:nvPr>
        </p:nvSpPr>
        <p:spPr>
          <a:xfrm>
            <a:off x="611187" y="2017324"/>
            <a:ext cx="7989887" cy="402775"/>
          </a:xfrm>
        </p:spPr>
        <p:txBody>
          <a:bodyPr tIns="108000" bIns="108000" anchor="b">
            <a:spAutoFit/>
          </a:bodyPr>
          <a:lstStyle>
            <a:lvl1pPr marL="0" indent="0" algn="ctr">
              <a:buNone/>
              <a:defRPr sz="1200" b="1">
                <a:solidFill>
                  <a:schemeClr val="tx1"/>
                </a:solidFill>
              </a:defRPr>
            </a:lvl1pPr>
          </a:lstStyle>
          <a:p>
            <a:pPr lvl="0"/>
            <a:r>
              <a:rPr lang="en-GB"/>
              <a:t>Click to edit Master text styles</a:t>
            </a:r>
          </a:p>
        </p:txBody>
      </p:sp>
    </p:spTree>
    <p:extLst>
      <p:ext uri="{BB962C8B-B14F-4D97-AF65-F5344CB8AC3E}">
        <p14:creationId xmlns:p14="http://schemas.microsoft.com/office/powerpoint/2010/main" val="2134843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Content_Green BG">
    <p:bg>
      <p:bgPr>
        <a:solidFill>
          <a:schemeClr val="accent1"/>
        </a:solidFill>
        <a:effectLst/>
      </p:bgPr>
    </p:bg>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B71EAE10-46DB-3A4D-A796-9945E81AF395}"/>
              </a:ext>
            </a:extLst>
          </p:cNvPr>
          <p:cNvCxnSpPr/>
          <p:nvPr userDrawn="1"/>
        </p:nvCxnSpPr>
        <p:spPr>
          <a:xfrm>
            <a:off x="622300" y="561975"/>
            <a:ext cx="43497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hasCustomPrompt="1"/>
          </p:nvPr>
        </p:nvSpPr>
        <p:spPr>
          <a:xfrm>
            <a:off x="495737" y="512763"/>
            <a:ext cx="5042914" cy="706311"/>
          </a:xfrm>
        </p:spPr>
        <p:txBody>
          <a:bodyPr/>
          <a:lstStyle>
            <a:lvl1pPr>
              <a:defRPr>
                <a:solidFill>
                  <a:schemeClr val="bg1"/>
                </a:solidFill>
              </a:defRPr>
            </a:lvl1pPr>
          </a:lstStyle>
          <a:p>
            <a:r>
              <a:rPr lang="en-GB" dirty="0"/>
              <a:t>Slide title</a:t>
            </a:r>
            <a:endParaRPr lang="en-US" dirty="0"/>
          </a:p>
        </p:txBody>
      </p:sp>
      <p:sp>
        <p:nvSpPr>
          <p:cNvPr id="26" name="Text Placeholder 25"/>
          <p:cNvSpPr>
            <a:spLocks noGrp="1"/>
          </p:cNvSpPr>
          <p:nvPr>
            <p:ph type="body" sz="quarter" idx="15"/>
          </p:nvPr>
        </p:nvSpPr>
        <p:spPr>
          <a:xfrm>
            <a:off x="518745" y="2427734"/>
            <a:ext cx="4990716" cy="276999"/>
          </a:xfrm>
        </p:spPr>
        <p:txBody>
          <a:bodyPr>
            <a:spAutoFit/>
          </a:bodyPr>
          <a:lstStyle>
            <a:lvl1pPr marL="0" indent="0">
              <a:buNone/>
              <a:defRPr sz="1200" b="0" baseline="0">
                <a:solidFill>
                  <a:srgbClr val="FFFFFF"/>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dirty="0"/>
              <a:t>Click to edit Master text styles</a:t>
            </a:r>
          </a:p>
        </p:txBody>
      </p:sp>
      <p:sp>
        <p:nvSpPr>
          <p:cNvPr id="28" name="Text Placeholder 27"/>
          <p:cNvSpPr>
            <a:spLocks noGrp="1"/>
          </p:cNvSpPr>
          <p:nvPr>
            <p:ph type="body" sz="quarter" idx="16"/>
          </p:nvPr>
        </p:nvSpPr>
        <p:spPr>
          <a:xfrm>
            <a:off x="518745" y="1060760"/>
            <a:ext cx="5003353" cy="433553"/>
          </a:xfrm>
        </p:spPr>
        <p:txBody>
          <a:bodyPr tIns="108000" bIns="108000">
            <a:spAutoFit/>
          </a:bodyPr>
          <a:lstStyle>
            <a:lvl1pPr marL="0" indent="0">
              <a:buNone/>
              <a:defRPr sz="1400">
                <a:solidFill>
                  <a:schemeClr val="bg1"/>
                </a:solidFill>
              </a:defRPr>
            </a:lvl1pPr>
            <a:lvl2pPr marL="234000" indent="0">
              <a:buNone/>
              <a:defRPr/>
            </a:lvl2pPr>
            <a:lvl3pPr marL="432000" indent="0">
              <a:buNone/>
              <a:defRPr/>
            </a:lvl3pPr>
            <a:lvl4pPr marL="612000" indent="0">
              <a:buNone/>
              <a:defRPr/>
            </a:lvl4pPr>
            <a:lvl5pPr marL="756000" indent="0">
              <a:buNone/>
              <a:defRPr/>
            </a:lvl5pPr>
          </a:lstStyle>
          <a:p>
            <a:pPr lvl="0"/>
            <a:r>
              <a:rPr lang="en-GB"/>
              <a:t>Click to edit Master text styles</a:t>
            </a:r>
          </a:p>
        </p:txBody>
      </p:sp>
      <p:sp>
        <p:nvSpPr>
          <p:cNvPr id="31" name="Text Placeholder 30"/>
          <p:cNvSpPr>
            <a:spLocks noGrp="1"/>
          </p:cNvSpPr>
          <p:nvPr>
            <p:ph type="body" sz="quarter" idx="17"/>
          </p:nvPr>
        </p:nvSpPr>
        <p:spPr>
          <a:xfrm>
            <a:off x="518745" y="2017324"/>
            <a:ext cx="4978080" cy="402775"/>
          </a:xfrm>
        </p:spPr>
        <p:txBody>
          <a:bodyPr tIns="108000" bIns="108000" anchor="b">
            <a:spAutoFit/>
          </a:bodyPr>
          <a:lstStyle>
            <a:lvl1pPr marL="0" indent="0">
              <a:buNone/>
              <a:defRPr sz="1200" b="1">
                <a:solidFill>
                  <a:srgbClr val="FFFFFF"/>
                </a:solidFill>
              </a:defRPr>
            </a:lvl1pPr>
          </a:lstStyle>
          <a:p>
            <a:pPr lvl="0"/>
            <a:r>
              <a:rPr lang="en-GB"/>
              <a:t>Click to edit Master text styles</a:t>
            </a:r>
          </a:p>
        </p:txBody>
      </p:sp>
      <p:sp>
        <p:nvSpPr>
          <p:cNvPr id="7" name="Slide Number Placeholder 5">
            <a:extLst>
              <a:ext uri="{FF2B5EF4-FFF2-40B4-BE49-F238E27FC236}">
                <a16:creationId xmlns:a16="http://schemas.microsoft.com/office/drawing/2014/main" id="{96B5B85A-94BA-F84C-A465-606946EBB59B}"/>
              </a:ext>
            </a:extLst>
          </p:cNvPr>
          <p:cNvSpPr>
            <a:spLocks noGrp="1"/>
          </p:cNvSpPr>
          <p:nvPr>
            <p:ph type="sldNum" sz="quarter" idx="18"/>
          </p:nvPr>
        </p:nvSpPr>
        <p:spPr>
          <a:xfrm>
            <a:off x="8532813" y="4797933"/>
            <a:ext cx="363598" cy="345567"/>
          </a:xfrm>
          <a:prstGeom prst="rect">
            <a:avLst/>
          </a:prstGeom>
        </p:spPr>
        <p:txBody>
          <a:bodyPr/>
          <a:lstStyle>
            <a:lvl1pPr>
              <a:defRPr>
                <a:solidFill>
                  <a:srgbClr val="FFFFFF"/>
                </a:solidFill>
              </a:defRPr>
            </a:lvl1pPr>
          </a:lstStyle>
          <a:p>
            <a:fld id="{2F6ED8B9-F590-B740-AAAE-4CE31CB50AF1}" type="slidenum">
              <a:rPr lang="en-US"/>
              <a:pPr/>
              <a:t>‹#›</a:t>
            </a:fld>
            <a:endParaRPr lang="en-US"/>
          </a:p>
        </p:txBody>
      </p:sp>
    </p:spTree>
    <p:extLst>
      <p:ext uri="{BB962C8B-B14F-4D97-AF65-F5344CB8AC3E}">
        <p14:creationId xmlns:p14="http://schemas.microsoft.com/office/powerpoint/2010/main" val="163592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Title Placeholder 1"/>
          <p:cNvSpPr>
            <a:spLocks noGrp="1"/>
          </p:cNvSpPr>
          <p:nvPr>
            <p:ph type="title"/>
          </p:nvPr>
        </p:nvSpPr>
        <p:spPr bwMode="auto">
          <a:xfrm>
            <a:off x="495300" y="512763"/>
            <a:ext cx="1757363"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108000" tIns="180000" rIns="108000" bIns="108000" numCol="1" anchor="t" anchorCtr="0" compatLnSpc="1">
            <a:prstTxWarp prst="textNoShape">
              <a:avLst/>
            </a:prstTxWarp>
            <a:spAutoFit/>
          </a:bodyPr>
          <a:lstStyle/>
          <a:p>
            <a:pPr lvl="0"/>
            <a:r>
              <a:rPr lang="en-GB" dirty="0"/>
              <a:t>Slide title</a:t>
            </a:r>
            <a:endParaRPr lang="en-US" dirty="0"/>
          </a:p>
        </p:txBody>
      </p:sp>
      <p:sp>
        <p:nvSpPr>
          <p:cNvPr id="1029" name="Text Placeholder 2"/>
          <p:cNvSpPr>
            <a:spLocks noGrp="1"/>
          </p:cNvSpPr>
          <p:nvPr>
            <p:ph type="body" idx="1"/>
          </p:nvPr>
        </p:nvSpPr>
        <p:spPr bwMode="auto">
          <a:xfrm>
            <a:off x="501650" y="1698625"/>
            <a:ext cx="8087714" cy="292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 bg1="lt1" tx1="dk1" bg2="lt2" tx2="dk2" accent1="accent1" accent2="accent2" accent3="accent3" accent4="accent4" accent5="accent5" accent6="accent6" hlink="hlink" folHlink="folHlink"/>
  <p:sldLayoutIdLst>
    <p:sldLayoutId id="2147484964" r:id="rId1"/>
    <p:sldLayoutId id="2147484965" r:id="rId2"/>
    <p:sldLayoutId id="2147484966" r:id="rId3"/>
    <p:sldLayoutId id="2147484967" r:id="rId4"/>
    <p:sldLayoutId id="2147484970" r:id="rId5"/>
    <p:sldLayoutId id="2147484971" r:id="rId6"/>
    <p:sldLayoutId id="2147484968" r:id="rId7"/>
    <p:sldLayoutId id="2147484969" r:id="rId8"/>
    <p:sldLayoutId id="2147484972" r:id="rId9"/>
    <p:sldLayoutId id="2147485005" r:id="rId10"/>
    <p:sldLayoutId id="2147484973" r:id="rId11"/>
    <p:sldLayoutId id="2147484974" r:id="rId12"/>
    <p:sldLayoutId id="2147484975" r:id="rId13"/>
    <p:sldLayoutId id="2147484976" r:id="rId14"/>
    <p:sldLayoutId id="2147484977" r:id="rId15"/>
    <p:sldLayoutId id="2147484978" r:id="rId16"/>
    <p:sldLayoutId id="2147484979" r:id="rId17"/>
    <p:sldLayoutId id="2147484980" r:id="rId18"/>
    <p:sldLayoutId id="2147484982" r:id="rId19"/>
    <p:sldLayoutId id="2147484990" r:id="rId20"/>
    <p:sldLayoutId id="2147484991" r:id="rId21"/>
    <p:sldLayoutId id="2147484992" r:id="rId22"/>
    <p:sldLayoutId id="2147484993" r:id="rId23"/>
    <p:sldLayoutId id="2147484981" r:id="rId24"/>
    <p:sldLayoutId id="2147484996" r:id="rId25"/>
    <p:sldLayoutId id="2147484997" r:id="rId26"/>
    <p:sldLayoutId id="2147484998" r:id="rId27"/>
    <p:sldLayoutId id="2147484999" r:id="rId28"/>
    <p:sldLayoutId id="2147485000" r:id="rId29"/>
    <p:sldLayoutId id="2147485001" r:id="rId30"/>
    <p:sldLayoutId id="2147485002" r:id="rId31"/>
    <p:sldLayoutId id="2147485003" r:id="rId32"/>
    <p:sldLayoutId id="2147484983" r:id="rId33"/>
    <p:sldLayoutId id="2147484984" r:id="rId34"/>
    <p:sldLayoutId id="2147484985" r:id="rId35"/>
    <p:sldLayoutId id="2147484986" r:id="rId36"/>
    <p:sldLayoutId id="2147484987" r:id="rId37"/>
    <p:sldLayoutId id="2147484988" r:id="rId38"/>
    <p:sldLayoutId id="2147484989" r:id="rId39"/>
    <p:sldLayoutId id="2147485004" r:id="rId40"/>
  </p:sldLayoutIdLst>
  <p:hf hdr="0"/>
  <p:txStyles>
    <p:title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p:titleStyle>
    <p:bodyStyle>
      <a:lvl1pPr marL="215900" indent="-215900" algn="l" defTabSz="457200" rtl="0" eaLnBrk="0" fontAlgn="base" hangingPunct="0">
        <a:spcBef>
          <a:spcPct val="20000"/>
        </a:spcBef>
        <a:spcAft>
          <a:spcPct val="0"/>
        </a:spcAft>
        <a:buClr>
          <a:schemeClr val="accent1"/>
        </a:buClr>
        <a:buSzPct val="115000"/>
        <a:buFont typeface="Andale Mono" charset="0"/>
        <a:buChar char="●"/>
        <a:defRPr sz="1400" kern="1200">
          <a:solidFill>
            <a:schemeClr val="tx1"/>
          </a:solidFill>
          <a:latin typeface="+mn-lt"/>
          <a:ea typeface="ＭＳ Ｐゴシック" charset="0"/>
          <a:cs typeface="ＭＳ Ｐゴシック" charset="0"/>
        </a:defRPr>
      </a:lvl1pPr>
      <a:lvl2pPr marL="449263" indent="-215900" algn="l" defTabSz="457200" rtl="0" eaLnBrk="0" fontAlgn="base" hangingPunct="0">
        <a:spcBef>
          <a:spcPct val="20000"/>
        </a:spcBef>
        <a:spcAft>
          <a:spcPct val="0"/>
        </a:spcAft>
        <a:buClr>
          <a:schemeClr val="accent1"/>
        </a:buClr>
        <a:buFont typeface="Arial Black" charset="0"/>
        <a:buChar char="−"/>
        <a:defRPr sz="1200" kern="1200">
          <a:solidFill>
            <a:schemeClr val="tx1"/>
          </a:solidFill>
          <a:latin typeface="+mn-lt"/>
          <a:ea typeface="ＭＳ Ｐゴシック" charset="0"/>
          <a:cs typeface="+mn-cs"/>
        </a:defRPr>
      </a:lvl2pPr>
      <a:lvl3pPr marL="611188" indent="-179388" algn="l" defTabSz="457200" rtl="0" eaLnBrk="0" fontAlgn="base" hangingPunct="0">
        <a:spcBef>
          <a:spcPct val="20000"/>
        </a:spcBef>
        <a:spcAft>
          <a:spcPct val="0"/>
        </a:spcAft>
        <a:buClr>
          <a:schemeClr val="accent1"/>
        </a:buClr>
        <a:buSzPct val="85000"/>
        <a:buFont typeface="Lucida Grande" charset="0"/>
        <a:buChar char="◼"/>
        <a:defRPr sz="1100" kern="1200">
          <a:solidFill>
            <a:schemeClr val="tx1"/>
          </a:solidFill>
          <a:latin typeface="+mn-lt"/>
          <a:ea typeface="ＭＳ Ｐゴシック" charset="0"/>
          <a:cs typeface="+mn-cs"/>
        </a:defRPr>
      </a:lvl3pPr>
      <a:lvl4pPr marL="755650" indent="-142875" algn="l" defTabSz="457200" rtl="0" eaLnBrk="0" fontAlgn="base" hangingPunct="0">
        <a:spcBef>
          <a:spcPct val="20000"/>
        </a:spcBef>
        <a:spcAft>
          <a:spcPct val="0"/>
        </a:spcAft>
        <a:buFont typeface="Arial" charset="0"/>
        <a:buChar char="–"/>
        <a:defRPr sz="1000" kern="1200">
          <a:solidFill>
            <a:schemeClr val="tx1"/>
          </a:solidFill>
          <a:latin typeface="+mn-lt"/>
          <a:ea typeface="ＭＳ Ｐゴシック" charset="0"/>
          <a:cs typeface="+mn-cs"/>
        </a:defRPr>
      </a:lvl4pPr>
      <a:lvl5pPr marL="898525" indent="-142875" algn="l" defTabSz="457200" rtl="0" eaLnBrk="0" fontAlgn="base" hangingPunct="0">
        <a:spcBef>
          <a:spcPct val="20000"/>
        </a:spcBef>
        <a:spcAft>
          <a:spcPct val="0"/>
        </a:spcAft>
        <a:buFont typeface="Arial" charset="0"/>
        <a:buChar char="»"/>
        <a:defRPr sz="1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5" userDrawn="1">
          <p15:clr>
            <a:srgbClr val="F26B43"/>
          </p15:clr>
        </p15:guide>
        <p15:guide id="2" pos="5375" userDrawn="1">
          <p15:clr>
            <a:srgbClr val="F26B43"/>
          </p15:clr>
        </p15:guide>
        <p15:guide id="3" orient="horz" pos="3026" userDrawn="1">
          <p15:clr>
            <a:srgbClr val="F26B43"/>
          </p15:clr>
        </p15:guide>
        <p15:guide id="4" pos="2880" userDrawn="1">
          <p15:clr>
            <a:srgbClr val="F26B43"/>
          </p15:clr>
        </p15:guide>
        <p15:guide id="5" orient="horz" pos="327" userDrawn="1">
          <p15:clr>
            <a:srgbClr val="F26B43"/>
          </p15:clr>
        </p15:guide>
        <p15:guide id="6" orient="horz" pos="2867" userDrawn="1">
          <p15:clr>
            <a:srgbClr val="F26B43"/>
          </p15:clr>
        </p15:guide>
        <p15:guide id="7" orient="horz" pos="1575" userDrawn="1">
          <p15:clr>
            <a:srgbClr val="F26B43"/>
          </p15:clr>
        </p15:guide>
        <p15:guide id="8" pos="317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33.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video" Target="https://www.youtube.com/embed/oRnSdwCnxZo?feature=oembed" TargetMode="Externa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1.xml"/><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4841A"/>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5FC798A-00C5-C94F-81A5-894AFBC04572}"/>
              </a:ext>
            </a:extLst>
          </p:cNvPr>
          <p:cNvSpPr>
            <a:spLocks noGrp="1"/>
          </p:cNvSpPr>
          <p:nvPr>
            <p:ph type="body" sz="quarter" idx="11"/>
          </p:nvPr>
        </p:nvSpPr>
        <p:spPr>
          <a:xfrm>
            <a:off x="660815" y="2140863"/>
            <a:ext cx="8004213" cy="430887"/>
          </a:xfrm>
        </p:spPr>
        <p:txBody>
          <a:bodyPr/>
          <a:lstStyle/>
          <a:p>
            <a:r>
              <a:rPr lang="en-US" sz="2800" dirty="0"/>
              <a:t>Assembly and Activity Ideas for ages 9-14 </a:t>
            </a:r>
          </a:p>
        </p:txBody>
      </p:sp>
      <p:sp>
        <p:nvSpPr>
          <p:cNvPr id="2" name="Title 1">
            <a:extLst>
              <a:ext uri="{FF2B5EF4-FFF2-40B4-BE49-F238E27FC236}">
                <a16:creationId xmlns:a16="http://schemas.microsoft.com/office/drawing/2014/main" id="{9697A367-B4E3-DE4C-BA6C-2F4BC7A6E80F}"/>
              </a:ext>
            </a:extLst>
          </p:cNvPr>
          <p:cNvSpPr>
            <a:spLocks noGrp="1"/>
          </p:cNvSpPr>
          <p:nvPr>
            <p:ph type="title"/>
          </p:nvPr>
        </p:nvSpPr>
        <p:spPr>
          <a:xfrm>
            <a:off x="599793" y="1217062"/>
            <a:ext cx="8065235" cy="833663"/>
          </a:xfrm>
        </p:spPr>
        <p:txBody>
          <a:bodyPr/>
          <a:lstStyle/>
          <a:p>
            <a:r>
              <a:rPr lang="en-US" sz="4000" dirty="0"/>
              <a:t>International Women’s Day</a:t>
            </a:r>
          </a:p>
        </p:txBody>
      </p:sp>
      <p:pic>
        <p:nvPicPr>
          <p:cNvPr id="4" name="Content Placeholder 3">
            <a:extLst>
              <a:ext uri="{FF2B5EF4-FFF2-40B4-BE49-F238E27FC236}">
                <a16:creationId xmlns:a16="http://schemas.microsoft.com/office/drawing/2014/main" id="{86B08218-1EB8-491B-8805-7D828CC4A13C}"/>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921505" y="3218390"/>
            <a:ext cx="3214687" cy="155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44841A"/>
        </a:solidFill>
        <a:effectLst/>
      </p:bgPr>
    </p:bg>
    <p:spTree>
      <p:nvGrpSpPr>
        <p:cNvPr id="1" name=""/>
        <p:cNvGrpSpPr/>
        <p:nvPr/>
      </p:nvGrpSpPr>
      <p:grpSpPr>
        <a:xfrm>
          <a:off x="0" y="0"/>
          <a:ext cx="0" cy="0"/>
          <a:chOff x="0" y="0"/>
          <a:chExt cx="0" cy="0"/>
        </a:xfrm>
      </p:grpSpPr>
      <p:sp>
        <p:nvSpPr>
          <p:cNvPr id="7" name="Title 2"/>
          <p:cNvSpPr txBox="1">
            <a:spLocks/>
          </p:cNvSpPr>
          <p:nvPr/>
        </p:nvSpPr>
        <p:spPr bwMode="auto">
          <a:xfrm>
            <a:off x="4724400" y="463321"/>
            <a:ext cx="4419600" cy="1491141"/>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GB" sz="2600" dirty="0">
                <a:solidFill>
                  <a:srgbClr val="FFFFFF"/>
                </a:solidFill>
              </a:rPr>
              <a:t>Which country has the highest number of women in parliament?</a:t>
            </a:r>
            <a:endParaRPr lang="en-GB" sz="2600" dirty="0">
              <a:solidFill>
                <a:srgbClr val="FFFFFF"/>
              </a:solidFill>
              <a:latin typeface="Arial" charset="0"/>
            </a:endParaRPr>
          </a:p>
        </p:txBody>
      </p:sp>
      <p:sp>
        <p:nvSpPr>
          <p:cNvPr id="4" name="Title 2">
            <a:extLst>
              <a:ext uri="{FF2B5EF4-FFF2-40B4-BE49-F238E27FC236}">
                <a16:creationId xmlns:a16="http://schemas.microsoft.com/office/drawing/2014/main" id="{85CA3588-CB7C-498E-A0E6-2D4663643BE2}"/>
              </a:ext>
            </a:extLst>
          </p:cNvPr>
          <p:cNvSpPr txBox="1">
            <a:spLocks/>
          </p:cNvSpPr>
          <p:nvPr/>
        </p:nvSpPr>
        <p:spPr bwMode="auto">
          <a:xfrm>
            <a:off x="5163142" y="2351134"/>
            <a:ext cx="2851288" cy="1583474"/>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marL="342900" indent="-342900" eaLnBrk="1" hangingPunct="1">
              <a:buFont typeface="Arial" panose="020B0604020202020204" pitchFamily="34" charset="0"/>
              <a:buChar char="•"/>
            </a:pPr>
            <a:r>
              <a:rPr lang="en-GB" sz="2800" dirty="0">
                <a:solidFill>
                  <a:srgbClr val="FFFFFF"/>
                </a:solidFill>
              </a:rPr>
              <a:t>Iceland</a:t>
            </a:r>
          </a:p>
          <a:p>
            <a:pPr marL="342900" indent="-342900" eaLnBrk="1" hangingPunct="1">
              <a:buFont typeface="Arial" panose="020B0604020202020204" pitchFamily="34" charset="0"/>
              <a:buChar char="•"/>
            </a:pPr>
            <a:r>
              <a:rPr lang="en-GB" sz="2800" dirty="0">
                <a:solidFill>
                  <a:srgbClr val="FFFFFF"/>
                </a:solidFill>
                <a:latin typeface="Arial" charset="0"/>
              </a:rPr>
              <a:t>Rwanda</a:t>
            </a:r>
          </a:p>
          <a:p>
            <a:pPr marL="342900" indent="-342900" eaLnBrk="1" hangingPunct="1">
              <a:buFont typeface="Arial" panose="020B0604020202020204" pitchFamily="34" charset="0"/>
              <a:buChar char="•"/>
            </a:pPr>
            <a:r>
              <a:rPr lang="en-GB" sz="2800" dirty="0">
                <a:solidFill>
                  <a:srgbClr val="FFFFFF"/>
                </a:solidFill>
                <a:latin typeface="Arial" charset="0"/>
              </a:rPr>
              <a:t>New Zealand</a:t>
            </a:r>
            <a:endParaRPr lang="en-GB" sz="2000" dirty="0">
              <a:solidFill>
                <a:srgbClr val="FFFFFF"/>
              </a:solidFill>
              <a:latin typeface="Arial" charset="0"/>
            </a:endParaRPr>
          </a:p>
        </p:txBody>
      </p:sp>
      <p:pic>
        <p:nvPicPr>
          <p:cNvPr id="8" name="Picture 7" descr="A picture containing person, person&#10;&#10;Description automatically generated">
            <a:extLst>
              <a:ext uri="{FF2B5EF4-FFF2-40B4-BE49-F238E27FC236}">
                <a16:creationId xmlns:a16="http://schemas.microsoft.com/office/drawing/2014/main" id="{FF3C3F67-1CE3-4ECD-9522-87259772D93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0"/>
            <a:ext cx="4525818" cy="5143500"/>
          </a:xfrm>
          <a:prstGeom prst="rect">
            <a:avLst/>
          </a:prstGeom>
        </p:spPr>
      </p:pic>
    </p:spTree>
    <p:extLst>
      <p:ext uri="{BB962C8B-B14F-4D97-AF65-F5344CB8AC3E}">
        <p14:creationId xmlns:p14="http://schemas.microsoft.com/office/powerpoint/2010/main" val="2651985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4">
                                            <p:txEl>
                                              <p:pRg st="1" end="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44841A"/>
        </a:solidFill>
        <a:effectLst/>
      </p:bgPr>
    </p:bg>
    <p:spTree>
      <p:nvGrpSpPr>
        <p:cNvPr id="1" name=""/>
        <p:cNvGrpSpPr/>
        <p:nvPr/>
      </p:nvGrpSpPr>
      <p:grpSpPr>
        <a:xfrm>
          <a:off x="0" y="0"/>
          <a:ext cx="0" cy="0"/>
          <a:chOff x="0" y="0"/>
          <a:chExt cx="0" cy="0"/>
        </a:xfrm>
      </p:grpSpPr>
      <p:sp>
        <p:nvSpPr>
          <p:cNvPr id="7" name="Title 2"/>
          <p:cNvSpPr txBox="1">
            <a:spLocks/>
          </p:cNvSpPr>
          <p:nvPr/>
        </p:nvSpPr>
        <p:spPr bwMode="auto">
          <a:xfrm>
            <a:off x="146874" y="378180"/>
            <a:ext cx="5084693" cy="1537308"/>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GB" sz="2600" dirty="0">
                <a:solidFill>
                  <a:srgbClr val="FFFFFF"/>
                </a:solidFill>
              </a:rPr>
              <a:t>In how many countries can husbands legally stop their wives from working?</a:t>
            </a:r>
            <a:endParaRPr lang="en-GB" sz="2600" dirty="0">
              <a:solidFill>
                <a:srgbClr val="FFFFFF"/>
              </a:solidFill>
              <a:latin typeface="Arial" charset="0"/>
            </a:endParaRPr>
          </a:p>
        </p:txBody>
      </p:sp>
      <p:sp>
        <p:nvSpPr>
          <p:cNvPr id="4" name="Title 2">
            <a:extLst>
              <a:ext uri="{FF2B5EF4-FFF2-40B4-BE49-F238E27FC236}">
                <a16:creationId xmlns:a16="http://schemas.microsoft.com/office/drawing/2014/main" id="{85CA3588-CB7C-498E-A0E6-2D4663643BE2}"/>
              </a:ext>
            </a:extLst>
          </p:cNvPr>
          <p:cNvSpPr txBox="1">
            <a:spLocks/>
          </p:cNvSpPr>
          <p:nvPr/>
        </p:nvSpPr>
        <p:spPr bwMode="auto">
          <a:xfrm>
            <a:off x="750273" y="1915488"/>
            <a:ext cx="2851288" cy="2383693"/>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marL="342900" indent="-342900" eaLnBrk="1" hangingPunct="1">
              <a:buFont typeface="Arial" panose="020B0604020202020204" pitchFamily="34" charset="0"/>
              <a:buChar char="•"/>
            </a:pPr>
            <a:r>
              <a:rPr lang="en-GB" sz="3600" dirty="0">
                <a:solidFill>
                  <a:srgbClr val="FFFFFF"/>
                </a:solidFill>
              </a:rPr>
              <a:t>2</a:t>
            </a:r>
          </a:p>
          <a:p>
            <a:pPr marL="342900" indent="-342900" eaLnBrk="1" hangingPunct="1">
              <a:buFont typeface="Arial" panose="020B0604020202020204" pitchFamily="34" charset="0"/>
              <a:buChar char="•"/>
            </a:pPr>
            <a:r>
              <a:rPr lang="en-GB" sz="3600" dirty="0">
                <a:solidFill>
                  <a:srgbClr val="FFFFFF"/>
                </a:solidFill>
              </a:rPr>
              <a:t>11</a:t>
            </a:r>
          </a:p>
          <a:p>
            <a:pPr marL="342900" indent="-342900" eaLnBrk="1" hangingPunct="1">
              <a:buFont typeface="Arial" panose="020B0604020202020204" pitchFamily="34" charset="0"/>
              <a:buChar char="•"/>
            </a:pPr>
            <a:r>
              <a:rPr lang="en-GB" sz="3600" dirty="0">
                <a:solidFill>
                  <a:srgbClr val="FFFFFF"/>
                </a:solidFill>
                <a:latin typeface="Arial" charset="0"/>
              </a:rPr>
              <a:t>18</a:t>
            </a:r>
          </a:p>
          <a:p>
            <a:pPr marL="342900" indent="-342900" eaLnBrk="1" hangingPunct="1">
              <a:buFont typeface="Arial" panose="020B0604020202020204" pitchFamily="34" charset="0"/>
              <a:buChar char="•"/>
            </a:pPr>
            <a:endParaRPr lang="en-GB" sz="2800" dirty="0">
              <a:solidFill>
                <a:srgbClr val="FFFFFF"/>
              </a:solidFill>
              <a:latin typeface="Arial" charset="0"/>
            </a:endParaRPr>
          </a:p>
        </p:txBody>
      </p:sp>
      <p:pic>
        <p:nvPicPr>
          <p:cNvPr id="6" name="Picture Placeholder 5">
            <a:extLst>
              <a:ext uri="{FF2B5EF4-FFF2-40B4-BE49-F238E27FC236}">
                <a16:creationId xmlns:a16="http://schemas.microsoft.com/office/drawing/2014/main" id="{842814FB-5143-4527-90E0-90B039CC86F6}"/>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a:ext>
            </a:extLst>
          </a:blip>
          <a:srcRect b="-810"/>
          <a:stretch/>
        </p:blipFill>
        <p:spPr>
          <a:xfrm>
            <a:off x="4835235" y="-5197"/>
            <a:ext cx="4308765" cy="5179375"/>
          </a:xfrm>
        </p:spPr>
      </p:pic>
      <p:pic>
        <p:nvPicPr>
          <p:cNvPr id="13" name="Picture 12" descr="Background pattern&#10;&#10;Description automatically generated">
            <a:extLst>
              <a:ext uri="{FF2B5EF4-FFF2-40B4-BE49-F238E27FC236}">
                <a16:creationId xmlns:a16="http://schemas.microsoft.com/office/drawing/2014/main" id="{45EA5A56-FD34-4339-9A5E-6DD64A8C5EC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52262" y="4701595"/>
            <a:ext cx="492575" cy="328522"/>
          </a:xfrm>
          <a:prstGeom prst="rect">
            <a:avLst/>
          </a:prstGeom>
        </p:spPr>
      </p:pic>
    </p:spTree>
    <p:extLst>
      <p:ext uri="{BB962C8B-B14F-4D97-AF65-F5344CB8AC3E}">
        <p14:creationId xmlns:p14="http://schemas.microsoft.com/office/powerpoint/2010/main" val="2772351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4">
                                            <p:txEl>
                                              <p:pRg st="2" end="2"/>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44841A"/>
        </a:solidFill>
        <a:effectLst/>
      </p:bgPr>
    </p:bg>
    <p:spTree>
      <p:nvGrpSpPr>
        <p:cNvPr id="1" name=""/>
        <p:cNvGrpSpPr/>
        <p:nvPr/>
      </p:nvGrpSpPr>
      <p:grpSpPr>
        <a:xfrm>
          <a:off x="0" y="0"/>
          <a:ext cx="0" cy="0"/>
          <a:chOff x="0" y="0"/>
          <a:chExt cx="0" cy="0"/>
        </a:xfrm>
      </p:grpSpPr>
      <p:sp>
        <p:nvSpPr>
          <p:cNvPr id="7" name="Title 2"/>
          <p:cNvSpPr txBox="1">
            <a:spLocks/>
          </p:cNvSpPr>
          <p:nvPr/>
        </p:nvSpPr>
        <p:spPr bwMode="auto">
          <a:xfrm>
            <a:off x="4976758" y="162028"/>
            <a:ext cx="3988518" cy="1891251"/>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GB" sz="2600" dirty="0">
                <a:solidFill>
                  <a:schemeClr val="bg1"/>
                </a:solidFill>
              </a:rPr>
              <a:t>How much more unpaid care work are women doing than men around the world?</a:t>
            </a:r>
            <a:endParaRPr lang="en-GB" sz="2600" dirty="0">
              <a:solidFill>
                <a:schemeClr val="bg1"/>
              </a:solidFill>
              <a:latin typeface="Arial" charset="0"/>
            </a:endParaRPr>
          </a:p>
        </p:txBody>
      </p:sp>
      <p:sp>
        <p:nvSpPr>
          <p:cNvPr id="4" name="Title 2">
            <a:extLst>
              <a:ext uri="{FF2B5EF4-FFF2-40B4-BE49-F238E27FC236}">
                <a16:creationId xmlns:a16="http://schemas.microsoft.com/office/drawing/2014/main" id="{85CA3588-CB7C-498E-A0E6-2D4663643BE2}"/>
              </a:ext>
            </a:extLst>
          </p:cNvPr>
          <p:cNvSpPr txBox="1">
            <a:spLocks/>
          </p:cNvSpPr>
          <p:nvPr/>
        </p:nvSpPr>
        <p:spPr bwMode="auto">
          <a:xfrm>
            <a:off x="5125000" y="2571750"/>
            <a:ext cx="3383075" cy="2445248"/>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marL="342900" indent="-342900" eaLnBrk="1" hangingPunct="1">
              <a:buFont typeface="Arial" panose="020B0604020202020204" pitchFamily="34" charset="0"/>
              <a:buChar char="•"/>
            </a:pPr>
            <a:r>
              <a:rPr lang="en-GB" sz="2800" dirty="0">
                <a:solidFill>
                  <a:srgbClr val="FFFFFF"/>
                </a:solidFill>
              </a:rPr>
              <a:t>2 times as much</a:t>
            </a:r>
          </a:p>
          <a:p>
            <a:pPr marL="342900" indent="-342900" eaLnBrk="1" hangingPunct="1">
              <a:buFont typeface="Arial" panose="020B0604020202020204" pitchFamily="34" charset="0"/>
              <a:buChar char="•"/>
            </a:pPr>
            <a:r>
              <a:rPr lang="en-GB" sz="2800" dirty="0">
                <a:solidFill>
                  <a:srgbClr val="FFFFFF"/>
                </a:solidFill>
              </a:rPr>
              <a:t>3 times as much</a:t>
            </a:r>
          </a:p>
          <a:p>
            <a:pPr marL="342900" indent="-342900" eaLnBrk="1" hangingPunct="1">
              <a:buFont typeface="Arial" panose="020B0604020202020204" pitchFamily="34" charset="0"/>
              <a:buChar char="•"/>
            </a:pPr>
            <a:r>
              <a:rPr lang="en-GB" sz="2800" dirty="0">
                <a:solidFill>
                  <a:srgbClr val="FFFFFF"/>
                </a:solidFill>
              </a:rPr>
              <a:t>5 times as much</a:t>
            </a:r>
          </a:p>
          <a:p>
            <a:pPr marL="342900" indent="-342900" eaLnBrk="1" hangingPunct="1">
              <a:buFont typeface="Arial" panose="020B0604020202020204" pitchFamily="34" charset="0"/>
              <a:buChar char="•"/>
            </a:pPr>
            <a:endParaRPr lang="en-GB" sz="2800" dirty="0">
              <a:solidFill>
                <a:srgbClr val="FFFFFF"/>
              </a:solidFill>
              <a:latin typeface="Arial" charset="0"/>
            </a:endParaRPr>
          </a:p>
          <a:p>
            <a:pPr marL="342900" indent="-342900" eaLnBrk="1" hangingPunct="1">
              <a:buFont typeface="Arial" panose="020B0604020202020204" pitchFamily="34" charset="0"/>
              <a:buChar char="•"/>
            </a:pPr>
            <a:endParaRPr lang="en-GB" sz="2800" dirty="0">
              <a:solidFill>
                <a:srgbClr val="FFFFFF"/>
              </a:solidFill>
              <a:latin typeface="Arial" charset="0"/>
            </a:endParaRPr>
          </a:p>
        </p:txBody>
      </p:sp>
      <p:pic>
        <p:nvPicPr>
          <p:cNvPr id="5" name="Picture Placeholder 4" descr="A picture containing text, person, indoor, family&#10;&#10;Description automatically generated">
            <a:extLst>
              <a:ext uri="{FF2B5EF4-FFF2-40B4-BE49-F238E27FC236}">
                <a16:creationId xmlns:a16="http://schemas.microsoft.com/office/drawing/2014/main" id="{B4AD021B-6E50-4D7D-B8BD-2C918FF13B7D}"/>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a:ext>
            </a:extLst>
          </a:blip>
          <a:srcRect t="-393"/>
          <a:stretch/>
        </p:blipFill>
        <p:spPr>
          <a:xfrm>
            <a:off x="0" y="-12701"/>
            <a:ext cx="4851400" cy="5159787"/>
          </a:xfrm>
        </p:spPr>
      </p:pic>
    </p:spTree>
    <p:extLst>
      <p:ext uri="{BB962C8B-B14F-4D97-AF65-F5344CB8AC3E}">
        <p14:creationId xmlns:p14="http://schemas.microsoft.com/office/powerpoint/2010/main" val="1974546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500" fill="hold"/>
                                        <p:tgtEl>
                                          <p:spTgt spid="4">
                                            <p:txEl>
                                              <p:pRg st="1" end="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44841A"/>
        </a:solidFill>
        <a:effectLst/>
      </p:bgPr>
    </p:bg>
    <p:spTree>
      <p:nvGrpSpPr>
        <p:cNvPr id="1" name=""/>
        <p:cNvGrpSpPr/>
        <p:nvPr/>
      </p:nvGrpSpPr>
      <p:grpSpPr>
        <a:xfrm>
          <a:off x="0" y="0"/>
          <a:ext cx="0" cy="0"/>
          <a:chOff x="0" y="0"/>
          <a:chExt cx="0" cy="0"/>
        </a:xfrm>
      </p:grpSpPr>
      <p:pic>
        <p:nvPicPr>
          <p:cNvPr id="1026" name="Picture 2" descr="https://www.imf.org/~/media/Images/IMF/Topics/SDGs/sdg-hero.ashx?h=1076&amp;w=1766&amp;la=en"/>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0622" y="-45128"/>
            <a:ext cx="8569058" cy="5220712"/>
          </a:xfrm>
          <a:prstGeom prst="rect">
            <a:avLst/>
          </a:prstGeom>
          <a:noFill/>
          <a:extLst>
            <a:ext uri="{909E8E84-426E-40DD-AFC4-6F175D3DCCD1}">
              <a14:hiddenFill xmlns:a14="http://schemas.microsoft.com/office/drawing/2010/main">
                <a:solidFill>
                  <a:srgbClr val="FFFFFF"/>
                </a:solidFill>
              </a14:hiddenFill>
            </a:ext>
          </a:extLst>
        </p:spPr>
      </p:pic>
      <p:sp>
        <p:nvSpPr>
          <p:cNvPr id="13" name="Oval 12"/>
          <p:cNvSpPr/>
          <p:nvPr/>
        </p:nvSpPr>
        <p:spPr>
          <a:xfrm>
            <a:off x="5765382" y="216566"/>
            <a:ext cx="1643980" cy="1580148"/>
          </a:xfrm>
          <a:prstGeom prst="ellipse">
            <a:avLst/>
          </a:prstGeom>
          <a:noFill/>
          <a:ln w="10160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693972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44841A"/>
        </a:solidFill>
        <a:effectLst/>
      </p:bgPr>
    </p:bg>
    <p:spTree>
      <p:nvGrpSpPr>
        <p:cNvPr id="1" name=""/>
        <p:cNvGrpSpPr/>
        <p:nvPr/>
      </p:nvGrpSpPr>
      <p:grpSpPr>
        <a:xfrm>
          <a:off x="0" y="0"/>
          <a:ext cx="0" cy="0"/>
          <a:chOff x="0" y="0"/>
          <a:chExt cx="0" cy="0"/>
        </a:xfrm>
      </p:grpSpPr>
      <p:sp>
        <p:nvSpPr>
          <p:cNvPr id="6" name="Title 2"/>
          <p:cNvSpPr txBox="1">
            <a:spLocks/>
          </p:cNvSpPr>
          <p:nvPr/>
        </p:nvSpPr>
        <p:spPr bwMode="auto">
          <a:xfrm>
            <a:off x="0" y="0"/>
            <a:ext cx="9144000" cy="706311"/>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algn="ctr" eaLnBrk="1" hangingPunct="1"/>
            <a:r>
              <a:rPr lang="en-GB" dirty="0">
                <a:solidFill>
                  <a:schemeClr val="bg1"/>
                </a:solidFill>
              </a:rPr>
              <a:t>What is International Women’s Day?</a:t>
            </a:r>
            <a:endParaRPr lang="en-GB" dirty="0">
              <a:solidFill>
                <a:schemeClr val="bg1"/>
              </a:solidFill>
              <a:latin typeface="Arial" charset="0"/>
            </a:endParaRPr>
          </a:p>
        </p:txBody>
      </p:sp>
      <p:pic>
        <p:nvPicPr>
          <p:cNvPr id="5" name="Picture Placeholder 4">
            <a:extLst>
              <a:ext uri="{FF2B5EF4-FFF2-40B4-BE49-F238E27FC236}">
                <a16:creationId xmlns:a16="http://schemas.microsoft.com/office/drawing/2014/main" id="{6B67E1EB-EFF5-428C-BBEA-4C2773FCC531}"/>
              </a:ext>
            </a:extLst>
          </p:cNvPr>
          <p:cNvPicPr>
            <a:picLocks noGrp="1" noChangeAspect="1"/>
          </p:cNvPicPr>
          <p:nvPr>
            <p:ph type="pic" sz="quarter" idx="11"/>
          </p:nvPr>
        </p:nvPicPr>
        <p:blipFill rotWithShape="1">
          <a:blip r:embed="rId3" cstate="hqprint">
            <a:extLst>
              <a:ext uri="{28A0092B-C50C-407E-A947-70E740481C1C}">
                <a14:useLocalDpi xmlns:a14="http://schemas.microsoft.com/office/drawing/2010/main"/>
              </a:ext>
            </a:extLst>
          </a:blip>
          <a:srcRect/>
          <a:stretch/>
        </p:blipFill>
        <p:spPr>
          <a:xfrm>
            <a:off x="1" y="819149"/>
            <a:ext cx="9143999" cy="4324351"/>
          </a:xfrm>
        </p:spPr>
      </p:pic>
    </p:spTree>
    <p:extLst>
      <p:ext uri="{BB962C8B-B14F-4D97-AF65-F5344CB8AC3E}">
        <p14:creationId xmlns:p14="http://schemas.microsoft.com/office/powerpoint/2010/main" val="2255284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 picture containing text, building, person, sport&#10;&#10;Description automatically generated">
            <a:extLst>
              <a:ext uri="{FF2B5EF4-FFF2-40B4-BE49-F238E27FC236}">
                <a16:creationId xmlns:a16="http://schemas.microsoft.com/office/drawing/2014/main" id="{FB51F5AE-D288-4EA2-A667-0B6227AFF20F}"/>
              </a:ext>
            </a:extLst>
          </p:cNvPr>
          <p:cNvPicPr>
            <a:picLocks noGrp="1" noChangeAspect="1"/>
          </p:cNvPicPr>
          <p:nvPr>
            <p:ph type="pic" sz="quarter" idx="11"/>
          </p:nvPr>
        </p:nvPicPr>
        <p:blipFill>
          <a:blip r:embed="rId3" cstate="hqprint">
            <a:extLst>
              <a:ext uri="{28A0092B-C50C-407E-A947-70E740481C1C}">
                <a14:useLocalDpi xmlns:a14="http://schemas.microsoft.com/office/drawing/2010/main"/>
              </a:ext>
            </a:extLst>
          </a:blip>
          <a:srcRect/>
          <a:stretch>
            <a:fillRect/>
          </a:stretch>
        </p:blipFill>
        <p:spPr/>
      </p:pic>
      <p:sp>
        <p:nvSpPr>
          <p:cNvPr id="7" name="Title 2"/>
          <p:cNvSpPr txBox="1">
            <a:spLocks/>
          </p:cNvSpPr>
          <p:nvPr/>
        </p:nvSpPr>
        <p:spPr bwMode="auto">
          <a:xfrm>
            <a:off x="135933" y="3352738"/>
            <a:ext cx="4436067" cy="1583474"/>
          </a:xfrm>
          <a:prstGeom prst="rect">
            <a:avLst/>
          </a:prstGeom>
          <a:solidFill>
            <a:srgbClr val="F2F2F2"/>
          </a:solid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GB" sz="2800" dirty="0">
                <a:solidFill>
                  <a:srgbClr val="630235"/>
                </a:solidFill>
                <a:latin typeface="Arial" charset="0"/>
              </a:rPr>
              <a:t>It’s only about 100 years since women in the UK first got the right to vote. </a:t>
            </a:r>
          </a:p>
        </p:txBody>
      </p:sp>
    </p:spTree>
    <p:extLst>
      <p:ext uri="{BB962C8B-B14F-4D97-AF65-F5344CB8AC3E}">
        <p14:creationId xmlns:p14="http://schemas.microsoft.com/office/powerpoint/2010/main" val="3333542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8EADBA8D-3973-4201-882B-7FF70C83C857}"/>
              </a:ext>
            </a:extLst>
          </p:cNvPr>
          <p:cNvPicPr>
            <a:picLocks noGrp="1" noChangeAspect="1"/>
          </p:cNvPicPr>
          <p:nvPr>
            <p:ph type="pic" sz="quarter" idx="11"/>
          </p:nvPr>
        </p:nvPicPr>
        <p:blipFill rotWithShape="1">
          <a:blip r:embed="rId3" cstate="hqprint">
            <a:extLst>
              <a:ext uri="{28A0092B-C50C-407E-A947-70E740481C1C}">
                <a14:useLocalDpi xmlns:a14="http://schemas.microsoft.com/office/drawing/2010/main"/>
              </a:ext>
            </a:extLst>
          </a:blip>
          <a:srcRect/>
          <a:stretch/>
        </p:blipFill>
        <p:spPr>
          <a:xfrm>
            <a:off x="0" y="0"/>
            <a:ext cx="9144000" cy="5143500"/>
          </a:xfrm>
        </p:spPr>
      </p:pic>
      <p:sp>
        <p:nvSpPr>
          <p:cNvPr id="14" name="Title 2">
            <a:extLst>
              <a:ext uri="{FF2B5EF4-FFF2-40B4-BE49-F238E27FC236}">
                <a16:creationId xmlns:a16="http://schemas.microsoft.com/office/drawing/2014/main" id="{EAFE5120-89CF-4EF3-9D2B-278D527EAAB0}"/>
              </a:ext>
            </a:extLst>
          </p:cNvPr>
          <p:cNvSpPr txBox="1">
            <a:spLocks/>
          </p:cNvSpPr>
          <p:nvPr/>
        </p:nvSpPr>
        <p:spPr bwMode="auto">
          <a:xfrm>
            <a:off x="196893" y="3352738"/>
            <a:ext cx="3948387" cy="1583474"/>
          </a:xfrm>
          <a:prstGeom prst="rect">
            <a:avLst/>
          </a:prstGeom>
          <a:solidFill>
            <a:srgbClr val="F2F2F2"/>
          </a:solid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GB" sz="2800" dirty="0">
                <a:solidFill>
                  <a:srgbClr val="630235"/>
                </a:solidFill>
                <a:latin typeface="Arial" charset="0"/>
              </a:rPr>
              <a:t>Many countries now have laws to make things fairer.</a:t>
            </a:r>
          </a:p>
        </p:txBody>
      </p:sp>
    </p:spTree>
    <p:extLst>
      <p:ext uri="{BB962C8B-B14F-4D97-AF65-F5344CB8AC3E}">
        <p14:creationId xmlns:p14="http://schemas.microsoft.com/office/powerpoint/2010/main" val="1009044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picture containing sky, person, outdoor&#10;&#10;Description automatically generated">
            <a:extLst>
              <a:ext uri="{FF2B5EF4-FFF2-40B4-BE49-F238E27FC236}">
                <a16:creationId xmlns:a16="http://schemas.microsoft.com/office/drawing/2014/main" id="{53530ACB-D804-4C20-8CB7-FBB4F2437A13}"/>
              </a:ext>
            </a:extLst>
          </p:cNvPr>
          <p:cNvPicPr>
            <a:picLocks noGrp="1" noChangeAspect="1"/>
          </p:cNvPicPr>
          <p:nvPr>
            <p:ph type="pic" sz="quarter" idx="11"/>
          </p:nvPr>
        </p:nvPicPr>
        <p:blipFill>
          <a:blip r:embed="rId3" cstate="hqprint">
            <a:extLst>
              <a:ext uri="{28A0092B-C50C-407E-A947-70E740481C1C}">
                <a14:useLocalDpi xmlns:a14="http://schemas.microsoft.com/office/drawing/2010/main"/>
              </a:ext>
            </a:extLst>
          </a:blip>
          <a:srcRect/>
          <a:stretch>
            <a:fillRect/>
          </a:stretch>
        </p:blipFill>
        <p:spPr/>
      </p:pic>
      <p:sp>
        <p:nvSpPr>
          <p:cNvPr id="6" name="Title 2">
            <a:extLst>
              <a:ext uri="{FF2B5EF4-FFF2-40B4-BE49-F238E27FC236}">
                <a16:creationId xmlns:a16="http://schemas.microsoft.com/office/drawing/2014/main" id="{2936DD5C-45B6-41E7-BA0D-A232CA64AA31}"/>
              </a:ext>
            </a:extLst>
          </p:cNvPr>
          <p:cNvSpPr txBox="1">
            <a:spLocks/>
          </p:cNvSpPr>
          <p:nvPr/>
        </p:nvSpPr>
        <p:spPr bwMode="auto">
          <a:xfrm>
            <a:off x="5794069" y="3771457"/>
            <a:ext cx="3047999" cy="1152587"/>
          </a:xfrm>
          <a:prstGeom prst="rect">
            <a:avLst/>
          </a:prstGeom>
          <a:solidFill>
            <a:srgbClr val="F2F2F2"/>
          </a:solid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GB" sz="2800" dirty="0">
                <a:solidFill>
                  <a:srgbClr val="630235"/>
                </a:solidFill>
                <a:latin typeface="Arial" charset="0"/>
              </a:rPr>
              <a:t>Improving work opportunities</a:t>
            </a:r>
          </a:p>
        </p:txBody>
      </p:sp>
    </p:spTree>
    <p:extLst>
      <p:ext uri="{BB962C8B-B14F-4D97-AF65-F5344CB8AC3E}">
        <p14:creationId xmlns:p14="http://schemas.microsoft.com/office/powerpoint/2010/main" val="27230994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F8060F2A-658E-4C92-A648-767D049B53E8}"/>
              </a:ext>
            </a:extLst>
          </p:cNvPr>
          <p:cNvPicPr>
            <a:picLocks noGrp="1" noChangeAspect="1"/>
          </p:cNvPicPr>
          <p:nvPr>
            <p:ph type="pic" sz="quarter" idx="11"/>
          </p:nvPr>
        </p:nvPicPr>
        <p:blipFill>
          <a:blip r:embed="rId3" cstate="hqprint">
            <a:extLst>
              <a:ext uri="{28A0092B-C50C-407E-A947-70E740481C1C}">
                <a14:useLocalDpi xmlns:a14="http://schemas.microsoft.com/office/drawing/2010/main"/>
              </a:ext>
            </a:extLst>
          </a:blip>
          <a:srcRect/>
          <a:stretch>
            <a:fillRect/>
          </a:stretch>
        </p:blipFill>
        <p:spPr/>
      </p:pic>
      <p:sp>
        <p:nvSpPr>
          <p:cNvPr id="7" name="Title 2">
            <a:extLst>
              <a:ext uri="{FF2B5EF4-FFF2-40B4-BE49-F238E27FC236}">
                <a16:creationId xmlns:a16="http://schemas.microsoft.com/office/drawing/2014/main" id="{E2D545F1-FC2F-4391-8E73-A4E824291446}"/>
              </a:ext>
            </a:extLst>
          </p:cNvPr>
          <p:cNvSpPr txBox="1">
            <a:spLocks/>
          </p:cNvSpPr>
          <p:nvPr/>
        </p:nvSpPr>
        <p:spPr bwMode="auto">
          <a:xfrm>
            <a:off x="4572000" y="3825178"/>
            <a:ext cx="4343400" cy="1152587"/>
          </a:xfrm>
          <a:prstGeom prst="rect">
            <a:avLst/>
          </a:prstGeom>
          <a:solidFill>
            <a:srgbClr val="F2F2F2"/>
          </a:solid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GB" sz="2800" dirty="0">
                <a:solidFill>
                  <a:srgbClr val="630235"/>
                </a:solidFill>
                <a:latin typeface="Arial" charset="0"/>
              </a:rPr>
              <a:t>Increasing the numbers of girls going to school</a:t>
            </a:r>
          </a:p>
        </p:txBody>
      </p:sp>
    </p:spTree>
    <p:extLst>
      <p:ext uri="{BB962C8B-B14F-4D97-AF65-F5344CB8AC3E}">
        <p14:creationId xmlns:p14="http://schemas.microsoft.com/office/powerpoint/2010/main" val="9950629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B61A5E8-4A0A-49F9-A2A4-806BBB426142}"/>
              </a:ext>
            </a:extLst>
          </p:cNvPr>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a:stretch/>
        </p:blipFill>
        <p:spPr bwMode="auto">
          <a:xfrm>
            <a:off x="-1" y="0"/>
            <a:ext cx="9134493" cy="51435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2"/>
          <p:cNvSpPr txBox="1">
            <a:spLocks/>
          </p:cNvSpPr>
          <p:nvPr/>
        </p:nvSpPr>
        <p:spPr bwMode="auto">
          <a:xfrm>
            <a:off x="7029450" y="2120292"/>
            <a:ext cx="2353818" cy="2368304"/>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GB" dirty="0">
                <a:solidFill>
                  <a:srgbClr val="630235"/>
                </a:solidFill>
              </a:rPr>
              <a:t>Can you name this campaigner for gender equality?</a:t>
            </a:r>
            <a:endParaRPr lang="en-GB" dirty="0">
              <a:solidFill>
                <a:srgbClr val="630235"/>
              </a:solidFill>
              <a:latin typeface="Arial" charset="0"/>
            </a:endParaRPr>
          </a:p>
        </p:txBody>
      </p:sp>
    </p:spTree>
    <p:extLst>
      <p:ext uri="{BB962C8B-B14F-4D97-AF65-F5344CB8AC3E}">
        <p14:creationId xmlns:p14="http://schemas.microsoft.com/office/powerpoint/2010/main" val="1931794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9A1257A-6ABC-034A-AD00-63CA70469DB9}"/>
              </a:ext>
            </a:extLst>
          </p:cNvPr>
          <p:cNvSpPr>
            <a:spLocks noGrp="1"/>
          </p:cNvSpPr>
          <p:nvPr>
            <p:ph type="title"/>
          </p:nvPr>
        </p:nvSpPr>
        <p:spPr>
          <a:xfrm>
            <a:off x="577057" y="190057"/>
            <a:ext cx="7989887" cy="783255"/>
          </a:xfrm>
        </p:spPr>
        <p:txBody>
          <a:bodyPr/>
          <a:lstStyle/>
          <a:p>
            <a:r>
              <a:rPr lang="en-US" sz="3200" dirty="0"/>
              <a:t>What does inequality mean to you?</a:t>
            </a:r>
          </a:p>
        </p:txBody>
      </p:sp>
      <p:pic>
        <p:nvPicPr>
          <p:cNvPr id="3" name="Online Media 2" title="How Kids Make Things Fair | Oxfam GB">
            <a:hlinkClick r:id="" action="ppaction://media"/>
            <a:extLst>
              <a:ext uri="{FF2B5EF4-FFF2-40B4-BE49-F238E27FC236}">
                <a16:creationId xmlns:a16="http://schemas.microsoft.com/office/drawing/2014/main" id="{6AD55F7C-0988-4556-A022-C4AE55381186}"/>
              </a:ext>
            </a:extLst>
          </p:cNvPr>
          <p:cNvPicPr>
            <a:picLocks noRot="1" noChangeAspect="1"/>
          </p:cNvPicPr>
          <p:nvPr>
            <a:videoFile r:link="rId1"/>
          </p:nvPr>
        </p:nvPicPr>
        <p:blipFill>
          <a:blip r:embed="rId4"/>
          <a:stretch>
            <a:fillRect/>
          </a:stretch>
        </p:blipFill>
        <p:spPr>
          <a:xfrm>
            <a:off x="1363283" y="1098550"/>
            <a:ext cx="6417434" cy="36258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outdoor, standing, preparing&#10;&#10;Description automatically generated">
            <a:extLst>
              <a:ext uri="{FF2B5EF4-FFF2-40B4-BE49-F238E27FC236}">
                <a16:creationId xmlns:a16="http://schemas.microsoft.com/office/drawing/2014/main" id="{FE4614BF-A55B-4FDF-95B4-7B212D65D63B}"/>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8" name="Title 2">
            <a:extLst>
              <a:ext uri="{FF2B5EF4-FFF2-40B4-BE49-F238E27FC236}">
                <a16:creationId xmlns:a16="http://schemas.microsoft.com/office/drawing/2014/main" id="{34A7EE99-745A-46BD-BBD1-7771B799A7AD}"/>
              </a:ext>
            </a:extLst>
          </p:cNvPr>
          <p:cNvSpPr txBox="1">
            <a:spLocks/>
          </p:cNvSpPr>
          <p:nvPr/>
        </p:nvSpPr>
        <p:spPr bwMode="auto">
          <a:xfrm>
            <a:off x="5393733" y="228538"/>
            <a:ext cx="3536907" cy="1152587"/>
          </a:xfrm>
          <a:prstGeom prst="rect">
            <a:avLst/>
          </a:prstGeom>
          <a:solidFill>
            <a:srgbClr val="F2F2F2"/>
          </a:solid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GB" sz="2800" dirty="0">
                <a:solidFill>
                  <a:srgbClr val="630235"/>
                </a:solidFill>
                <a:latin typeface="Arial" charset="0"/>
              </a:rPr>
              <a:t>Valuing care and changing attitudes</a:t>
            </a:r>
          </a:p>
        </p:txBody>
      </p:sp>
    </p:spTree>
    <p:extLst>
      <p:ext uri="{BB962C8B-B14F-4D97-AF65-F5344CB8AC3E}">
        <p14:creationId xmlns:p14="http://schemas.microsoft.com/office/powerpoint/2010/main" val="34032052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C240E5D-4CE6-4F3B-820D-6014C8D95D17}"/>
              </a:ext>
            </a:extLst>
          </p:cNvPr>
          <p:cNvPicPr>
            <a:picLocks noGrp="1" noChangeAspect="1"/>
          </p:cNvPicPr>
          <p:nvPr>
            <p:ph type="pic" sz="quarter" idx="11"/>
          </p:nvPr>
        </p:nvPicPr>
        <p:blipFill rotWithShape="1">
          <a:blip r:embed="rId3" cstate="hqprint">
            <a:extLst>
              <a:ext uri="{28A0092B-C50C-407E-A947-70E740481C1C}">
                <a14:useLocalDpi xmlns:a14="http://schemas.microsoft.com/office/drawing/2010/main"/>
              </a:ext>
            </a:extLst>
          </a:blip>
          <a:srcRect/>
          <a:stretch/>
        </p:blipFill>
        <p:spPr>
          <a:xfrm>
            <a:off x="-72000" y="0"/>
            <a:ext cx="9216000" cy="5165663"/>
          </a:xfrm>
        </p:spPr>
      </p:pic>
      <p:sp>
        <p:nvSpPr>
          <p:cNvPr id="7" name="Title 2">
            <a:extLst>
              <a:ext uri="{FF2B5EF4-FFF2-40B4-BE49-F238E27FC236}">
                <a16:creationId xmlns:a16="http://schemas.microsoft.com/office/drawing/2014/main" id="{006CAE71-22EB-4F21-A7B9-69B0AD02479F}"/>
              </a:ext>
            </a:extLst>
          </p:cNvPr>
          <p:cNvSpPr txBox="1">
            <a:spLocks/>
          </p:cNvSpPr>
          <p:nvPr/>
        </p:nvSpPr>
        <p:spPr bwMode="auto">
          <a:xfrm>
            <a:off x="4602480" y="180913"/>
            <a:ext cx="4358640" cy="1152587"/>
          </a:xfrm>
          <a:prstGeom prst="rect">
            <a:avLst/>
          </a:prstGeom>
          <a:solidFill>
            <a:srgbClr val="F2F2F2"/>
          </a:solid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GB" sz="2800" dirty="0">
                <a:solidFill>
                  <a:srgbClr val="630235"/>
                </a:solidFill>
                <a:latin typeface="Arial" charset="0"/>
              </a:rPr>
              <a:t>It will take 135 years to close the gender gap</a:t>
            </a:r>
          </a:p>
        </p:txBody>
      </p:sp>
    </p:spTree>
    <p:extLst>
      <p:ext uri="{BB962C8B-B14F-4D97-AF65-F5344CB8AC3E}">
        <p14:creationId xmlns:p14="http://schemas.microsoft.com/office/powerpoint/2010/main" val="37167887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95EE6EA6-3C9D-4142-A49F-8AAEE589B910}"/>
              </a:ext>
            </a:extLst>
          </p:cNvPr>
          <p:cNvSpPr txBox="1">
            <a:spLocks/>
          </p:cNvSpPr>
          <p:nvPr/>
        </p:nvSpPr>
        <p:spPr>
          <a:xfrm>
            <a:off x="848648" y="190057"/>
            <a:ext cx="7446705" cy="721700"/>
          </a:xfrm>
          <a:prstGeom prst="rect">
            <a:avLst/>
          </a:prstGeom>
        </p:spPr>
        <p:txBody>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algn="ctr"/>
            <a:r>
              <a:rPr lang="en-US" sz="3200" dirty="0"/>
              <a:t>Thinking time</a:t>
            </a:r>
          </a:p>
        </p:txBody>
      </p:sp>
      <p:grpSp>
        <p:nvGrpSpPr>
          <p:cNvPr id="9" name="Group 8">
            <a:extLst>
              <a:ext uri="{FF2B5EF4-FFF2-40B4-BE49-F238E27FC236}">
                <a16:creationId xmlns:a16="http://schemas.microsoft.com/office/drawing/2014/main" id="{8FB3D16D-2A56-2747-B544-5AAF57B2D89E}"/>
              </a:ext>
            </a:extLst>
          </p:cNvPr>
          <p:cNvGrpSpPr>
            <a:grpSpLocks noChangeAspect="1"/>
          </p:cNvGrpSpPr>
          <p:nvPr/>
        </p:nvGrpSpPr>
        <p:grpSpPr>
          <a:xfrm>
            <a:off x="1983851" y="929440"/>
            <a:ext cx="5176299" cy="3718759"/>
            <a:chOff x="4972594" y="3173607"/>
            <a:chExt cx="518752" cy="372682"/>
          </a:xfrm>
          <a:solidFill>
            <a:srgbClr val="630235"/>
          </a:solidFill>
        </p:grpSpPr>
        <p:sp>
          <p:nvSpPr>
            <p:cNvPr id="10" name="Freeform 202">
              <a:extLst>
                <a:ext uri="{FF2B5EF4-FFF2-40B4-BE49-F238E27FC236}">
                  <a16:creationId xmlns:a16="http://schemas.microsoft.com/office/drawing/2014/main" id="{DCCCF17B-157C-5246-BE82-C6EB1B5948BB}"/>
                </a:ext>
              </a:extLst>
            </p:cNvPr>
            <p:cNvSpPr/>
            <p:nvPr/>
          </p:nvSpPr>
          <p:spPr>
            <a:xfrm>
              <a:off x="4972594" y="3255519"/>
              <a:ext cx="290770" cy="290770"/>
            </a:xfrm>
            <a:custGeom>
              <a:avLst/>
              <a:gdLst>
                <a:gd name="connsiteX0" fmla="*/ 53308 w 101853"/>
                <a:gd name="connsiteY0" fmla="*/ 22983 h 101853"/>
                <a:gd name="connsiteX1" fmla="*/ 58740 w 101853"/>
                <a:gd name="connsiteY1" fmla="*/ 139 h 101853"/>
                <a:gd name="connsiteX2" fmla="*/ 209 w 101853"/>
                <a:gd name="connsiteY2" fmla="*/ 34721 h 101853"/>
                <a:gd name="connsiteX3" fmla="*/ 42463 w 101853"/>
                <a:gd name="connsiteY3" fmla="*/ 85938 h 101853"/>
                <a:gd name="connsiteX4" fmla="*/ 31953 w 101853"/>
                <a:gd name="connsiteY4" fmla="*/ 104126 h 101853"/>
                <a:gd name="connsiteX5" fmla="*/ 62703 w 101853"/>
                <a:gd name="connsiteY5" fmla="*/ 86278 h 101853"/>
                <a:gd name="connsiteX6" fmla="*/ 102800 w 101853"/>
                <a:gd name="connsiteY6" fmla="*/ 58681 h 101853"/>
                <a:gd name="connsiteX7" fmla="*/ 53308 w 101853"/>
                <a:gd name="connsiteY7" fmla="*/ 22983 h 101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853" h="101853">
                  <a:moveTo>
                    <a:pt x="53308" y="22983"/>
                  </a:moveTo>
                  <a:cubicBezTo>
                    <a:pt x="52974" y="17842"/>
                    <a:pt x="54923" y="6735"/>
                    <a:pt x="58740" y="139"/>
                  </a:cubicBezTo>
                  <a:cubicBezTo>
                    <a:pt x="34106" y="1691"/>
                    <a:pt x="1188" y="6687"/>
                    <a:pt x="209" y="34721"/>
                  </a:cubicBezTo>
                  <a:cubicBezTo>
                    <a:pt x="-373" y="51551"/>
                    <a:pt x="1790" y="81962"/>
                    <a:pt x="42463" y="85938"/>
                  </a:cubicBezTo>
                  <a:cubicBezTo>
                    <a:pt x="42463" y="93893"/>
                    <a:pt x="40877" y="99180"/>
                    <a:pt x="31953" y="104126"/>
                  </a:cubicBezTo>
                  <a:cubicBezTo>
                    <a:pt x="46833" y="105145"/>
                    <a:pt x="59725" y="99180"/>
                    <a:pt x="62703" y="86278"/>
                  </a:cubicBezTo>
                  <a:cubicBezTo>
                    <a:pt x="82516" y="83707"/>
                    <a:pt x="97818" y="71582"/>
                    <a:pt x="102800" y="58681"/>
                  </a:cubicBezTo>
                  <a:cubicBezTo>
                    <a:pt x="81818" y="54509"/>
                    <a:pt x="54923" y="47137"/>
                    <a:pt x="53308" y="22983"/>
                  </a:cubicBezTo>
                </a:path>
              </a:pathLst>
            </a:custGeom>
            <a:grpFill/>
            <a:ln w="485" cap="flat">
              <a:noFill/>
              <a:prstDash val="solid"/>
              <a:miter/>
            </a:ln>
          </p:spPr>
          <p:txBody>
            <a:bodyPr rtlCol="0" anchor="ctr"/>
            <a:ls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1" name="Freeform 203">
              <a:extLst>
                <a:ext uri="{FF2B5EF4-FFF2-40B4-BE49-F238E27FC236}">
                  <a16:creationId xmlns:a16="http://schemas.microsoft.com/office/drawing/2014/main" id="{3AEE25D0-70E4-B440-9573-410B2DBFA6FB}"/>
                </a:ext>
              </a:extLst>
            </p:cNvPr>
            <p:cNvSpPr/>
            <p:nvPr/>
          </p:nvSpPr>
          <p:spPr>
            <a:xfrm>
              <a:off x="5138268" y="3173607"/>
              <a:ext cx="353078" cy="280384"/>
            </a:xfrm>
            <a:custGeom>
              <a:avLst/>
              <a:gdLst>
                <a:gd name="connsiteX0" fmla="*/ 125012 w 123679"/>
                <a:gd name="connsiteY0" fmla="*/ 31936 h 98216"/>
                <a:gd name="connsiteX1" fmla="*/ 58555 w 123679"/>
                <a:gd name="connsiteY1" fmla="*/ 167 h 98216"/>
                <a:gd name="connsiteX2" fmla="*/ 163 w 123679"/>
                <a:gd name="connsiteY2" fmla="*/ 48960 h 98216"/>
                <a:gd name="connsiteX3" fmla="*/ 62522 w 123679"/>
                <a:gd name="connsiteY3" fmla="*/ 83494 h 98216"/>
                <a:gd name="connsiteX4" fmla="*/ 93272 w 123679"/>
                <a:gd name="connsiteY4" fmla="*/ 101342 h 98216"/>
                <a:gd name="connsiteX5" fmla="*/ 83780 w 123679"/>
                <a:gd name="connsiteY5" fmla="*/ 82620 h 98216"/>
                <a:gd name="connsiteX6" fmla="*/ 125012 w 123679"/>
                <a:gd name="connsiteY6" fmla="*/ 31936 h 9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679" h="98216">
                  <a:moveTo>
                    <a:pt x="125012" y="31936"/>
                  </a:moveTo>
                  <a:cubicBezTo>
                    <a:pt x="125012" y="15057"/>
                    <a:pt x="83504" y="1186"/>
                    <a:pt x="58555" y="167"/>
                  </a:cubicBezTo>
                  <a:cubicBezTo>
                    <a:pt x="28930" y="-996"/>
                    <a:pt x="-836" y="33973"/>
                    <a:pt x="163" y="48960"/>
                  </a:cubicBezTo>
                  <a:cubicBezTo>
                    <a:pt x="1793" y="73357"/>
                    <a:pt x="39712" y="80535"/>
                    <a:pt x="62522" y="83494"/>
                  </a:cubicBezTo>
                  <a:cubicBezTo>
                    <a:pt x="65490" y="96395"/>
                    <a:pt x="78392" y="102361"/>
                    <a:pt x="93272" y="101342"/>
                  </a:cubicBezTo>
                  <a:cubicBezTo>
                    <a:pt x="84338" y="96395"/>
                    <a:pt x="83780" y="90526"/>
                    <a:pt x="83780" y="82620"/>
                  </a:cubicBezTo>
                  <a:cubicBezTo>
                    <a:pt x="124444" y="78644"/>
                    <a:pt x="125012" y="48766"/>
                    <a:pt x="125012" y="31936"/>
                  </a:cubicBezTo>
                </a:path>
              </a:pathLst>
            </a:custGeom>
            <a:grpFill/>
            <a:ln w="485" cap="flat">
              <a:noFill/>
              <a:prstDash val="solid"/>
              <a:miter/>
            </a:ln>
          </p:spPr>
          <p:txBody>
            <a:bodyPr rtlCol="0" anchor="ctr"/>
            <a:ls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25982919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Background pattern&#10;&#10;Description automatically generated">
            <a:extLst>
              <a:ext uri="{FF2B5EF4-FFF2-40B4-BE49-F238E27FC236}">
                <a16:creationId xmlns:a16="http://schemas.microsoft.com/office/drawing/2014/main" id="{87D245A4-6BEE-4587-9FC8-0A764D978B54}"/>
              </a:ext>
            </a:extLst>
          </p:cNvPr>
          <p:cNvPicPr>
            <a:picLocks noGrp="1" noChangeAspect="1"/>
          </p:cNvPicPr>
          <p:nvPr>
            <p:ph type="pic" sz="quarter" idx="11"/>
          </p:nvPr>
        </p:nvPicPr>
        <p:blipFill>
          <a:blip r:embed="rId3" cstate="hqprint">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p:pic>
      <p:sp>
        <p:nvSpPr>
          <p:cNvPr id="7" name="Title 2"/>
          <p:cNvSpPr txBox="1">
            <a:spLocks/>
          </p:cNvSpPr>
          <p:nvPr/>
        </p:nvSpPr>
        <p:spPr bwMode="auto">
          <a:xfrm>
            <a:off x="1280160" y="3834792"/>
            <a:ext cx="7589520" cy="1121809"/>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marL="457200" indent="-457200" eaLnBrk="1" hangingPunct="1">
              <a:buFont typeface="Arial" panose="020B0604020202020204" pitchFamily="34" charset="0"/>
              <a:buChar char="•"/>
            </a:pPr>
            <a:r>
              <a:rPr lang="en-GB" dirty="0">
                <a:latin typeface="Arial" charset="0"/>
              </a:rPr>
              <a:t>What would your ideal future be?	</a:t>
            </a:r>
          </a:p>
          <a:p>
            <a:pPr marL="457200" indent="-457200" eaLnBrk="1" hangingPunct="1">
              <a:buFont typeface="Arial" panose="020B0604020202020204" pitchFamily="34" charset="0"/>
              <a:buChar char="•"/>
            </a:pPr>
            <a:r>
              <a:rPr lang="en-GB" dirty="0">
                <a:latin typeface="Arial" charset="0"/>
              </a:rPr>
              <a:t>How can you help make change happen?</a:t>
            </a:r>
          </a:p>
        </p:txBody>
      </p:sp>
    </p:spTree>
    <p:extLst>
      <p:ext uri="{BB962C8B-B14F-4D97-AF65-F5344CB8AC3E}">
        <p14:creationId xmlns:p14="http://schemas.microsoft.com/office/powerpoint/2010/main" val="2685817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AEAA1BA-53E2-4FA9-A235-A53935F211C9}"/>
              </a:ext>
            </a:extLst>
          </p:cNvPr>
          <p:cNvPicPr>
            <a:picLocks noGrp="1" noChangeAspect="1"/>
          </p:cNvPicPr>
          <p:nvPr>
            <p:ph type="pic" sz="quarter" idx="11"/>
          </p:nvPr>
        </p:nvPicPr>
        <p:blipFill>
          <a:blip r:embed="rId3" cstate="print">
            <a:extLst>
              <a:ext uri="{28A0092B-C50C-407E-A947-70E740481C1C}">
                <a14:useLocalDpi xmlns:a14="http://schemas.microsoft.com/office/drawing/2010/main"/>
              </a:ext>
            </a:extLst>
          </a:blip>
          <a:srcRect/>
          <a:stretch>
            <a:fillRect/>
          </a:stretch>
        </p:blipFill>
        <p:spPr/>
      </p:pic>
      <p:sp>
        <p:nvSpPr>
          <p:cNvPr id="5" name="Title 2"/>
          <p:cNvSpPr txBox="1">
            <a:spLocks/>
          </p:cNvSpPr>
          <p:nvPr/>
        </p:nvSpPr>
        <p:spPr bwMode="auto">
          <a:xfrm>
            <a:off x="169171" y="162128"/>
            <a:ext cx="7095229" cy="1398808"/>
          </a:xfrm>
          <a:prstGeom prst="rect">
            <a:avLst/>
          </a:prstGeom>
          <a:solidFill>
            <a:srgbClr val="FFFFFF"/>
          </a:solid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US" sz="2400" dirty="0">
                <a:solidFill>
                  <a:srgbClr val="630235"/>
                </a:solidFill>
                <a:latin typeface="Arial" charset="0"/>
              </a:rPr>
              <a:t>Inequality isn’t just about the amount of money someone has. In what other ways might people’s lives and experiences be unequal?</a:t>
            </a:r>
            <a:endParaRPr lang="en-GB" sz="2400" dirty="0">
              <a:solidFill>
                <a:srgbClr val="630235"/>
              </a:solidFill>
              <a:latin typeface="Arial" charset="0"/>
            </a:endParaRPr>
          </a:p>
        </p:txBody>
      </p:sp>
    </p:spTree>
    <p:extLst>
      <p:ext uri="{BB962C8B-B14F-4D97-AF65-F5344CB8AC3E}">
        <p14:creationId xmlns:p14="http://schemas.microsoft.com/office/powerpoint/2010/main" val="2089626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E9A4E874-E2D9-4C62-9BEB-53582D41517F}"/>
              </a:ext>
            </a:extLst>
          </p:cNvPr>
          <p:cNvSpPr txBox="1">
            <a:spLocks/>
          </p:cNvSpPr>
          <p:nvPr/>
        </p:nvSpPr>
        <p:spPr>
          <a:xfrm>
            <a:off x="1847831" y="190057"/>
            <a:ext cx="5448338" cy="721700"/>
          </a:xfrm>
          <a:prstGeom prst="rect">
            <a:avLst/>
          </a:prstGeom>
        </p:spPr>
        <p:txBody>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algn="ctr"/>
            <a:r>
              <a:rPr lang="en-US" sz="3200" dirty="0"/>
              <a:t>What is inequality?</a:t>
            </a:r>
          </a:p>
        </p:txBody>
      </p:sp>
      <p:sp>
        <p:nvSpPr>
          <p:cNvPr id="6" name="Speech Bubble: Rectangle with Corners Rounded 5">
            <a:extLst>
              <a:ext uri="{FF2B5EF4-FFF2-40B4-BE49-F238E27FC236}">
                <a16:creationId xmlns:a16="http://schemas.microsoft.com/office/drawing/2014/main" id="{1DB87F30-2F46-474A-A524-58F3A857560F}"/>
              </a:ext>
            </a:extLst>
          </p:cNvPr>
          <p:cNvSpPr/>
          <p:nvPr/>
        </p:nvSpPr>
        <p:spPr>
          <a:xfrm>
            <a:off x="1449458" y="2566350"/>
            <a:ext cx="2247899" cy="807170"/>
          </a:xfrm>
          <a:prstGeom prst="wedgeRoundRectCallout">
            <a:avLst>
              <a:gd name="adj1" fmla="val 1974"/>
              <a:gd name="adj2" fmla="val 71342"/>
              <a:gd name="adj3" fmla="val 16667"/>
            </a:avLst>
          </a:prstGeom>
          <a:solidFill>
            <a:srgbClr val="44841A"/>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Being able to go to the doctor</a:t>
            </a:r>
          </a:p>
        </p:txBody>
      </p:sp>
      <p:sp>
        <p:nvSpPr>
          <p:cNvPr id="7" name="Speech Bubble: Rectangle with Corners Rounded 6">
            <a:extLst>
              <a:ext uri="{FF2B5EF4-FFF2-40B4-BE49-F238E27FC236}">
                <a16:creationId xmlns:a16="http://schemas.microsoft.com/office/drawing/2014/main" id="{2557143B-7C17-43BD-B0C7-75332C49F05E}"/>
              </a:ext>
            </a:extLst>
          </p:cNvPr>
          <p:cNvSpPr/>
          <p:nvPr/>
        </p:nvSpPr>
        <p:spPr>
          <a:xfrm>
            <a:off x="3057939" y="984036"/>
            <a:ext cx="2789583" cy="1123600"/>
          </a:xfrm>
          <a:prstGeom prst="wedgeRoundRectCallout">
            <a:avLst>
              <a:gd name="adj1" fmla="val 1974"/>
              <a:gd name="adj2" fmla="val 71342"/>
              <a:gd name="adj3" fmla="val 16667"/>
            </a:avLst>
          </a:prstGeom>
          <a:solidFill>
            <a:srgbClr val="44841A"/>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Being able to go to school and get a good education</a:t>
            </a:r>
          </a:p>
        </p:txBody>
      </p:sp>
      <p:sp>
        <p:nvSpPr>
          <p:cNvPr id="8" name="Speech Bubble: Rectangle with Corners Rounded 7">
            <a:extLst>
              <a:ext uri="{FF2B5EF4-FFF2-40B4-BE49-F238E27FC236}">
                <a16:creationId xmlns:a16="http://schemas.microsoft.com/office/drawing/2014/main" id="{28400587-1B88-4AFF-8A12-A6FB73E71402}"/>
              </a:ext>
            </a:extLst>
          </p:cNvPr>
          <p:cNvSpPr/>
          <p:nvPr/>
        </p:nvSpPr>
        <p:spPr>
          <a:xfrm>
            <a:off x="558801" y="1265063"/>
            <a:ext cx="2247900" cy="807170"/>
          </a:xfrm>
          <a:prstGeom prst="wedgeRoundRectCallout">
            <a:avLst>
              <a:gd name="adj1" fmla="val 1974"/>
              <a:gd name="adj2" fmla="val 71342"/>
              <a:gd name="adj3" fmla="val 16667"/>
            </a:avLst>
          </a:prstGeom>
          <a:solidFill>
            <a:srgbClr val="44841A"/>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How other people treat you</a:t>
            </a:r>
          </a:p>
        </p:txBody>
      </p:sp>
      <p:sp>
        <p:nvSpPr>
          <p:cNvPr id="9" name="Speech Bubble: Rectangle with Corners Rounded 8">
            <a:extLst>
              <a:ext uri="{FF2B5EF4-FFF2-40B4-BE49-F238E27FC236}">
                <a16:creationId xmlns:a16="http://schemas.microsoft.com/office/drawing/2014/main" id="{9FD32715-65F6-45B8-8A4F-F0AB7CB92F30}"/>
              </a:ext>
            </a:extLst>
          </p:cNvPr>
          <p:cNvSpPr/>
          <p:nvPr/>
        </p:nvSpPr>
        <p:spPr>
          <a:xfrm>
            <a:off x="4634946" y="3767629"/>
            <a:ext cx="3226354" cy="807170"/>
          </a:xfrm>
          <a:prstGeom prst="wedgeRoundRectCallout">
            <a:avLst>
              <a:gd name="adj1" fmla="val 1974"/>
              <a:gd name="adj2" fmla="val 71342"/>
              <a:gd name="adj3" fmla="val 16667"/>
            </a:avLst>
          </a:prstGeom>
          <a:solidFill>
            <a:srgbClr val="44841A"/>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How much other people listen to your ideas</a:t>
            </a:r>
          </a:p>
        </p:txBody>
      </p:sp>
      <p:sp>
        <p:nvSpPr>
          <p:cNvPr id="10" name="Speech Bubble: Rectangle with Corners Rounded 9">
            <a:extLst>
              <a:ext uri="{FF2B5EF4-FFF2-40B4-BE49-F238E27FC236}">
                <a16:creationId xmlns:a16="http://schemas.microsoft.com/office/drawing/2014/main" id="{A85D9D15-9E0C-454F-ABD6-3768254AC1D7}"/>
              </a:ext>
            </a:extLst>
          </p:cNvPr>
          <p:cNvSpPr/>
          <p:nvPr/>
        </p:nvSpPr>
        <p:spPr>
          <a:xfrm>
            <a:off x="4322895" y="2532548"/>
            <a:ext cx="3850456" cy="874774"/>
          </a:xfrm>
          <a:prstGeom prst="wedgeRoundRectCallout">
            <a:avLst>
              <a:gd name="adj1" fmla="val 1974"/>
              <a:gd name="adj2" fmla="val 71342"/>
              <a:gd name="adj3" fmla="val 16667"/>
            </a:avLst>
          </a:prstGeom>
          <a:solidFill>
            <a:srgbClr val="44841A"/>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How much of a say you have in decisions that affect you</a:t>
            </a:r>
          </a:p>
        </p:txBody>
      </p:sp>
      <p:sp>
        <p:nvSpPr>
          <p:cNvPr id="11" name="Speech Bubble: Rectangle with Corners Rounded 10">
            <a:extLst>
              <a:ext uri="{FF2B5EF4-FFF2-40B4-BE49-F238E27FC236}">
                <a16:creationId xmlns:a16="http://schemas.microsoft.com/office/drawing/2014/main" id="{2C170F6F-3F26-4D7E-9698-E03B35802572}"/>
              </a:ext>
            </a:extLst>
          </p:cNvPr>
          <p:cNvSpPr/>
          <p:nvPr/>
        </p:nvSpPr>
        <p:spPr>
          <a:xfrm>
            <a:off x="1189385" y="3755879"/>
            <a:ext cx="3054626" cy="807170"/>
          </a:xfrm>
          <a:prstGeom prst="wedgeRoundRectCallout">
            <a:avLst>
              <a:gd name="adj1" fmla="val 1974"/>
              <a:gd name="adj2" fmla="val 71342"/>
              <a:gd name="adj3" fmla="val 16667"/>
            </a:avLst>
          </a:prstGeom>
          <a:solidFill>
            <a:srgbClr val="44841A"/>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What job opportunities you have</a:t>
            </a:r>
          </a:p>
        </p:txBody>
      </p:sp>
      <p:sp>
        <p:nvSpPr>
          <p:cNvPr id="12" name="Speech Bubble: Rectangle with Corners Rounded 11">
            <a:extLst>
              <a:ext uri="{FF2B5EF4-FFF2-40B4-BE49-F238E27FC236}">
                <a16:creationId xmlns:a16="http://schemas.microsoft.com/office/drawing/2014/main" id="{C341901A-D3F7-4811-8D20-7394BBD411A8}"/>
              </a:ext>
            </a:extLst>
          </p:cNvPr>
          <p:cNvSpPr/>
          <p:nvPr/>
        </p:nvSpPr>
        <p:spPr>
          <a:xfrm>
            <a:off x="6162261" y="1142251"/>
            <a:ext cx="2325757" cy="807170"/>
          </a:xfrm>
          <a:prstGeom prst="wedgeRoundRectCallout">
            <a:avLst>
              <a:gd name="adj1" fmla="val 1974"/>
              <a:gd name="adj2" fmla="val 71342"/>
              <a:gd name="adj3" fmla="val 16667"/>
            </a:avLst>
          </a:prstGeom>
          <a:solidFill>
            <a:srgbClr val="44841A"/>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Having free time to rest and play</a:t>
            </a:r>
          </a:p>
        </p:txBody>
      </p:sp>
    </p:spTree>
    <p:extLst>
      <p:ext uri="{BB962C8B-B14F-4D97-AF65-F5344CB8AC3E}">
        <p14:creationId xmlns:p14="http://schemas.microsoft.com/office/powerpoint/2010/main" val="3975892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F1479F4-3CF8-CE44-8CCA-172215B2325D}"/>
              </a:ext>
            </a:extLst>
          </p:cNvPr>
          <p:cNvGrpSpPr>
            <a:grpSpLocks noChangeAspect="1"/>
          </p:cNvGrpSpPr>
          <p:nvPr/>
        </p:nvGrpSpPr>
        <p:grpSpPr>
          <a:xfrm>
            <a:off x="4377986" y="2378315"/>
            <a:ext cx="388029" cy="1006842"/>
            <a:chOff x="1375313" y="3141981"/>
            <a:chExt cx="186922" cy="485018"/>
          </a:xfrm>
          <a:solidFill>
            <a:srgbClr val="630235"/>
          </a:solidFill>
        </p:grpSpPr>
        <p:sp>
          <p:nvSpPr>
            <p:cNvPr id="5" name="Freeform 213">
              <a:extLst>
                <a:ext uri="{FF2B5EF4-FFF2-40B4-BE49-F238E27FC236}">
                  <a16:creationId xmlns:a16="http://schemas.microsoft.com/office/drawing/2014/main" id="{A2964634-A7E2-2E4E-8281-080EC3E3D8A9}"/>
                </a:ext>
              </a:extLst>
            </p:cNvPr>
            <p:cNvSpPr/>
            <p:nvPr/>
          </p:nvSpPr>
          <p:spPr>
            <a:xfrm>
              <a:off x="1403190" y="3141981"/>
              <a:ext cx="134999" cy="134999"/>
            </a:xfrm>
            <a:custGeom>
              <a:avLst/>
              <a:gdLst>
                <a:gd name="connsiteX0" fmla="*/ 23769 w 47289"/>
                <a:gd name="connsiteY0" fmla="*/ 49611 h 47289"/>
                <a:gd name="connsiteX1" fmla="*/ 49518 w 47289"/>
                <a:gd name="connsiteY1" fmla="*/ 27736 h 47289"/>
                <a:gd name="connsiteX2" fmla="*/ 23769 w 47289"/>
                <a:gd name="connsiteY2" fmla="*/ 139 h 47289"/>
                <a:gd name="connsiteX3" fmla="*/ 628 w 47289"/>
                <a:gd name="connsiteY3" fmla="*/ 19830 h 47289"/>
                <a:gd name="connsiteX4" fmla="*/ 23769 w 47289"/>
                <a:gd name="connsiteY4" fmla="*/ 49611 h 47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89" h="47289">
                  <a:moveTo>
                    <a:pt x="23769" y="49611"/>
                  </a:moveTo>
                  <a:cubicBezTo>
                    <a:pt x="37434" y="49611"/>
                    <a:pt x="49518" y="41365"/>
                    <a:pt x="49518" y="27736"/>
                  </a:cubicBezTo>
                  <a:cubicBezTo>
                    <a:pt x="49518" y="14059"/>
                    <a:pt x="37434" y="139"/>
                    <a:pt x="23769" y="139"/>
                  </a:cubicBezTo>
                  <a:cubicBezTo>
                    <a:pt x="10101" y="139"/>
                    <a:pt x="3188" y="6395"/>
                    <a:pt x="628" y="19830"/>
                  </a:cubicBezTo>
                  <a:cubicBezTo>
                    <a:pt x="-2528" y="36370"/>
                    <a:pt x="10101" y="49611"/>
                    <a:pt x="23769" y="49611"/>
                  </a:cubicBezTo>
                </a:path>
              </a:pathLst>
            </a:custGeom>
            <a:grpFill/>
            <a:ln w="485" cap="flat">
              <a:noFill/>
              <a:prstDash val="solid"/>
              <a:miter/>
            </a:ln>
          </p:spPr>
          <p:txBody>
            <a:bodyPr rtlCol="0" anchor="ctr"/>
            <a:ls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 name="Freeform 214">
              <a:extLst>
                <a:ext uri="{FF2B5EF4-FFF2-40B4-BE49-F238E27FC236}">
                  <a16:creationId xmlns:a16="http://schemas.microsoft.com/office/drawing/2014/main" id="{8B4D4F5B-921E-6843-BC69-D33939AEA7B4}"/>
                </a:ext>
              </a:extLst>
            </p:cNvPr>
            <p:cNvSpPr/>
            <p:nvPr/>
          </p:nvSpPr>
          <p:spPr>
            <a:xfrm>
              <a:off x="1375313" y="3294692"/>
              <a:ext cx="186922" cy="332307"/>
            </a:xfrm>
            <a:custGeom>
              <a:avLst/>
              <a:gdLst>
                <a:gd name="connsiteX0" fmla="*/ 42271 w 65477"/>
                <a:gd name="connsiteY0" fmla="*/ 143 h 116404"/>
                <a:gd name="connsiteX1" fmla="*/ 27406 w 65477"/>
                <a:gd name="connsiteY1" fmla="*/ 143 h 116404"/>
                <a:gd name="connsiteX2" fmla="*/ 2064 w 65477"/>
                <a:gd name="connsiteY2" fmla="*/ 23084 h 116404"/>
                <a:gd name="connsiteX3" fmla="*/ 139 w 65477"/>
                <a:gd name="connsiteY3" fmla="*/ 64553 h 116404"/>
                <a:gd name="connsiteX4" fmla="*/ 13888 w 65477"/>
                <a:gd name="connsiteY4" fmla="*/ 65911 h 116404"/>
                <a:gd name="connsiteX5" fmla="*/ 17488 w 65477"/>
                <a:gd name="connsiteY5" fmla="*/ 114268 h 116404"/>
                <a:gd name="connsiteX6" fmla="*/ 49825 w 65477"/>
                <a:gd name="connsiteY6" fmla="*/ 117420 h 116404"/>
                <a:gd name="connsiteX7" fmla="*/ 53790 w 65477"/>
                <a:gd name="connsiteY7" fmla="*/ 69791 h 116404"/>
                <a:gd name="connsiteX8" fmla="*/ 64805 w 65477"/>
                <a:gd name="connsiteY8" fmla="*/ 70859 h 116404"/>
                <a:gd name="connsiteX9" fmla="*/ 67615 w 65477"/>
                <a:gd name="connsiteY9" fmla="*/ 23084 h 116404"/>
                <a:gd name="connsiteX10" fmla="*/ 42271 w 65477"/>
                <a:gd name="connsiteY10" fmla="*/ 143 h 116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477" h="116404">
                  <a:moveTo>
                    <a:pt x="42271" y="143"/>
                  </a:moveTo>
                  <a:lnTo>
                    <a:pt x="27406" y="143"/>
                  </a:lnTo>
                  <a:cubicBezTo>
                    <a:pt x="13412" y="143"/>
                    <a:pt x="2064" y="10425"/>
                    <a:pt x="2064" y="23084"/>
                  </a:cubicBezTo>
                  <a:lnTo>
                    <a:pt x="139" y="64553"/>
                  </a:lnTo>
                  <a:lnTo>
                    <a:pt x="13888" y="65911"/>
                  </a:lnTo>
                  <a:lnTo>
                    <a:pt x="17488" y="114268"/>
                  </a:lnTo>
                  <a:lnTo>
                    <a:pt x="49825" y="117420"/>
                  </a:lnTo>
                  <a:lnTo>
                    <a:pt x="53790" y="69791"/>
                  </a:lnTo>
                  <a:lnTo>
                    <a:pt x="64805" y="70859"/>
                  </a:lnTo>
                  <a:lnTo>
                    <a:pt x="67615" y="23084"/>
                  </a:lnTo>
                  <a:cubicBezTo>
                    <a:pt x="67615" y="10425"/>
                    <a:pt x="57710" y="-99"/>
                    <a:pt x="42271" y="143"/>
                  </a:cubicBezTo>
                </a:path>
              </a:pathLst>
            </a:custGeom>
            <a:grpFill/>
            <a:ln w="485" cap="flat">
              <a:noFill/>
              <a:prstDash val="solid"/>
              <a:miter/>
            </a:ln>
          </p:spPr>
          <p:txBody>
            <a:bodyPr rtlCol="0" anchor="ctr"/>
            <a:ls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sp>
        <p:nvSpPr>
          <p:cNvPr id="7" name="Rectangle 6">
            <a:extLst>
              <a:ext uri="{FF2B5EF4-FFF2-40B4-BE49-F238E27FC236}">
                <a16:creationId xmlns:a16="http://schemas.microsoft.com/office/drawing/2014/main" id="{28167768-20BB-46E2-9C4F-F11D4F7AEA04}"/>
              </a:ext>
            </a:extLst>
          </p:cNvPr>
          <p:cNvSpPr/>
          <p:nvPr/>
        </p:nvSpPr>
        <p:spPr>
          <a:xfrm>
            <a:off x="6051662" y="1053912"/>
            <a:ext cx="1586811" cy="576000"/>
          </a:xfrm>
          <a:prstGeom prst="rect">
            <a:avLst/>
          </a:prstGeom>
          <a:solidFill>
            <a:srgbClr val="44841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Skin colour</a:t>
            </a:r>
          </a:p>
        </p:txBody>
      </p:sp>
      <p:sp>
        <p:nvSpPr>
          <p:cNvPr id="8" name="Rectangle 7">
            <a:extLst>
              <a:ext uri="{FF2B5EF4-FFF2-40B4-BE49-F238E27FC236}">
                <a16:creationId xmlns:a16="http://schemas.microsoft.com/office/drawing/2014/main" id="{E6E7D77B-5797-4564-B2A7-9368CF1A2925}"/>
              </a:ext>
            </a:extLst>
          </p:cNvPr>
          <p:cNvSpPr/>
          <p:nvPr/>
        </p:nvSpPr>
        <p:spPr>
          <a:xfrm>
            <a:off x="1796577" y="1039408"/>
            <a:ext cx="1292558" cy="576000"/>
          </a:xfrm>
          <a:prstGeom prst="rect">
            <a:avLst/>
          </a:prstGeom>
          <a:solidFill>
            <a:srgbClr val="44841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Gender</a:t>
            </a:r>
          </a:p>
        </p:txBody>
      </p:sp>
      <p:sp>
        <p:nvSpPr>
          <p:cNvPr id="10" name="Rectangle 9">
            <a:extLst>
              <a:ext uri="{FF2B5EF4-FFF2-40B4-BE49-F238E27FC236}">
                <a16:creationId xmlns:a16="http://schemas.microsoft.com/office/drawing/2014/main" id="{5D3F1E37-FA41-4778-9BBD-4150A1C16E6B}"/>
              </a:ext>
            </a:extLst>
          </p:cNvPr>
          <p:cNvSpPr/>
          <p:nvPr/>
        </p:nvSpPr>
        <p:spPr>
          <a:xfrm>
            <a:off x="1169513" y="1976134"/>
            <a:ext cx="1456081" cy="576000"/>
          </a:xfrm>
          <a:prstGeom prst="rect">
            <a:avLst/>
          </a:prstGeom>
          <a:solidFill>
            <a:srgbClr val="44841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Ethnicity</a:t>
            </a:r>
          </a:p>
        </p:txBody>
      </p:sp>
      <p:sp>
        <p:nvSpPr>
          <p:cNvPr id="11" name="Rectangle 10">
            <a:extLst>
              <a:ext uri="{FF2B5EF4-FFF2-40B4-BE49-F238E27FC236}">
                <a16:creationId xmlns:a16="http://schemas.microsoft.com/office/drawing/2014/main" id="{4A4D8DCB-1CC2-40DC-BB82-1C9B0A87F63F}"/>
              </a:ext>
            </a:extLst>
          </p:cNvPr>
          <p:cNvSpPr/>
          <p:nvPr/>
        </p:nvSpPr>
        <p:spPr>
          <a:xfrm>
            <a:off x="6735351" y="2945534"/>
            <a:ext cx="1274164" cy="576000"/>
          </a:xfrm>
          <a:prstGeom prst="rect">
            <a:avLst/>
          </a:prstGeom>
          <a:solidFill>
            <a:srgbClr val="44841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Ability</a:t>
            </a:r>
          </a:p>
        </p:txBody>
      </p:sp>
      <p:sp>
        <p:nvSpPr>
          <p:cNvPr id="12" name="Rectangle 11">
            <a:extLst>
              <a:ext uri="{FF2B5EF4-FFF2-40B4-BE49-F238E27FC236}">
                <a16:creationId xmlns:a16="http://schemas.microsoft.com/office/drawing/2014/main" id="{2D532F7B-F8C1-4601-80AB-E2FBC4E74877}"/>
              </a:ext>
            </a:extLst>
          </p:cNvPr>
          <p:cNvSpPr/>
          <p:nvPr/>
        </p:nvSpPr>
        <p:spPr>
          <a:xfrm>
            <a:off x="796627" y="3020497"/>
            <a:ext cx="1642104" cy="576000"/>
          </a:xfrm>
          <a:prstGeom prst="rect">
            <a:avLst/>
          </a:prstGeom>
          <a:solidFill>
            <a:srgbClr val="44841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Language</a:t>
            </a:r>
          </a:p>
        </p:txBody>
      </p:sp>
      <p:sp>
        <p:nvSpPr>
          <p:cNvPr id="17" name="Title 4">
            <a:extLst>
              <a:ext uri="{FF2B5EF4-FFF2-40B4-BE49-F238E27FC236}">
                <a16:creationId xmlns:a16="http://schemas.microsoft.com/office/drawing/2014/main" id="{BE52A8B2-7B2C-4F87-A376-28C6597D6BC4}"/>
              </a:ext>
            </a:extLst>
          </p:cNvPr>
          <p:cNvSpPr txBox="1">
            <a:spLocks/>
          </p:cNvSpPr>
          <p:nvPr/>
        </p:nvSpPr>
        <p:spPr>
          <a:xfrm>
            <a:off x="792480" y="190057"/>
            <a:ext cx="7446705" cy="721700"/>
          </a:xfrm>
          <a:prstGeom prst="rect">
            <a:avLst/>
          </a:prstGeom>
        </p:spPr>
        <p:txBody>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algn="ctr"/>
            <a:r>
              <a:rPr lang="en-US" sz="3200" dirty="0"/>
              <a:t>What are the reasons for inequality?</a:t>
            </a:r>
          </a:p>
        </p:txBody>
      </p:sp>
      <p:sp>
        <p:nvSpPr>
          <p:cNvPr id="19" name="Rectangle 18">
            <a:extLst>
              <a:ext uri="{FF2B5EF4-FFF2-40B4-BE49-F238E27FC236}">
                <a16:creationId xmlns:a16="http://schemas.microsoft.com/office/drawing/2014/main" id="{7F4D2245-FF0C-4226-8E73-49B0F4A8BEDC}"/>
              </a:ext>
            </a:extLst>
          </p:cNvPr>
          <p:cNvSpPr/>
          <p:nvPr/>
        </p:nvSpPr>
        <p:spPr>
          <a:xfrm>
            <a:off x="6594216" y="1991749"/>
            <a:ext cx="857474" cy="576000"/>
          </a:xfrm>
          <a:prstGeom prst="rect">
            <a:avLst/>
          </a:prstGeom>
          <a:solidFill>
            <a:srgbClr val="44841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Age</a:t>
            </a:r>
          </a:p>
        </p:txBody>
      </p:sp>
      <p:sp>
        <p:nvSpPr>
          <p:cNvPr id="20" name="Rectangle 19">
            <a:extLst>
              <a:ext uri="{FF2B5EF4-FFF2-40B4-BE49-F238E27FC236}">
                <a16:creationId xmlns:a16="http://schemas.microsoft.com/office/drawing/2014/main" id="{AD2DB87B-6687-4BDE-9817-26080B6926F2}"/>
              </a:ext>
            </a:extLst>
          </p:cNvPr>
          <p:cNvSpPr/>
          <p:nvPr/>
        </p:nvSpPr>
        <p:spPr>
          <a:xfrm>
            <a:off x="1221385" y="4022378"/>
            <a:ext cx="1568354" cy="756000"/>
          </a:xfrm>
          <a:prstGeom prst="rect">
            <a:avLst/>
          </a:prstGeom>
          <a:solidFill>
            <a:srgbClr val="44841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Level of education</a:t>
            </a:r>
          </a:p>
        </p:txBody>
      </p:sp>
      <p:sp>
        <p:nvSpPr>
          <p:cNvPr id="21" name="Rectangle 20">
            <a:extLst>
              <a:ext uri="{FF2B5EF4-FFF2-40B4-BE49-F238E27FC236}">
                <a16:creationId xmlns:a16="http://schemas.microsoft.com/office/drawing/2014/main" id="{488E97AD-AF0D-4F1E-B37B-FD6DCDB765AA}"/>
              </a:ext>
            </a:extLst>
          </p:cNvPr>
          <p:cNvSpPr/>
          <p:nvPr/>
        </p:nvSpPr>
        <p:spPr>
          <a:xfrm>
            <a:off x="3469237" y="4220404"/>
            <a:ext cx="2205527" cy="576000"/>
          </a:xfrm>
          <a:prstGeom prst="rect">
            <a:avLst/>
          </a:prstGeom>
          <a:solidFill>
            <a:srgbClr val="44841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Where you live</a:t>
            </a:r>
          </a:p>
        </p:txBody>
      </p:sp>
      <p:cxnSp>
        <p:nvCxnSpPr>
          <p:cNvPr id="3" name="Straight Arrow Connector 2">
            <a:extLst>
              <a:ext uri="{FF2B5EF4-FFF2-40B4-BE49-F238E27FC236}">
                <a16:creationId xmlns:a16="http://schemas.microsoft.com/office/drawing/2014/main" id="{3FB91211-F3B5-4212-AEA4-33607EE5B438}"/>
              </a:ext>
            </a:extLst>
          </p:cNvPr>
          <p:cNvCxnSpPr>
            <a:cxnSpLocks/>
          </p:cNvCxnSpPr>
          <p:nvPr/>
        </p:nvCxnSpPr>
        <p:spPr>
          <a:xfrm>
            <a:off x="3257681" y="1768270"/>
            <a:ext cx="798813" cy="468730"/>
          </a:xfrm>
          <a:prstGeom prst="straightConnector1">
            <a:avLst/>
          </a:prstGeom>
          <a:ln w="57150">
            <a:solidFill>
              <a:srgbClr val="44841A"/>
            </a:solidFill>
            <a:tailEnd type="triangle"/>
          </a:ln>
        </p:spPr>
        <p:style>
          <a:lnRef idx="1">
            <a:schemeClr val="accent6"/>
          </a:lnRef>
          <a:fillRef idx="0">
            <a:schemeClr val="accent6"/>
          </a:fillRef>
          <a:effectRef idx="0">
            <a:schemeClr val="accent6"/>
          </a:effectRef>
          <a:fontRef idx="minor">
            <a:schemeClr val="tx1"/>
          </a:fontRef>
        </p:style>
      </p:cxnSp>
      <p:cxnSp>
        <p:nvCxnSpPr>
          <p:cNvPr id="18" name="Straight Arrow Connector 17">
            <a:extLst>
              <a:ext uri="{FF2B5EF4-FFF2-40B4-BE49-F238E27FC236}">
                <a16:creationId xmlns:a16="http://schemas.microsoft.com/office/drawing/2014/main" id="{727D8CED-983B-4910-9541-DAD5D176FC3E}"/>
              </a:ext>
            </a:extLst>
          </p:cNvPr>
          <p:cNvCxnSpPr>
            <a:cxnSpLocks/>
          </p:cNvCxnSpPr>
          <p:nvPr/>
        </p:nvCxnSpPr>
        <p:spPr>
          <a:xfrm flipH="1" flipV="1">
            <a:off x="5259182" y="3515774"/>
            <a:ext cx="799873" cy="506604"/>
          </a:xfrm>
          <a:prstGeom prst="straightConnector1">
            <a:avLst/>
          </a:prstGeom>
          <a:ln w="57150">
            <a:solidFill>
              <a:srgbClr val="44841A"/>
            </a:solidFill>
            <a:tailEnd type="triangle"/>
          </a:ln>
        </p:spPr>
        <p:style>
          <a:lnRef idx="1">
            <a:schemeClr val="accent6"/>
          </a:lnRef>
          <a:fillRef idx="0">
            <a:schemeClr val="accent6"/>
          </a:fillRef>
          <a:effectRef idx="0">
            <a:schemeClr val="accent6"/>
          </a:effectRef>
          <a:fontRef idx="minor">
            <a:schemeClr val="tx1"/>
          </a:fontRef>
        </p:style>
      </p:cxnSp>
      <p:cxnSp>
        <p:nvCxnSpPr>
          <p:cNvPr id="22" name="Straight Arrow Connector 21">
            <a:extLst>
              <a:ext uri="{FF2B5EF4-FFF2-40B4-BE49-F238E27FC236}">
                <a16:creationId xmlns:a16="http://schemas.microsoft.com/office/drawing/2014/main" id="{6516E158-183B-417A-A1B3-D401518CBD5C}"/>
              </a:ext>
            </a:extLst>
          </p:cNvPr>
          <p:cNvCxnSpPr>
            <a:cxnSpLocks/>
          </p:cNvCxnSpPr>
          <p:nvPr/>
        </p:nvCxnSpPr>
        <p:spPr>
          <a:xfrm flipH="1" flipV="1">
            <a:off x="5429470" y="3139130"/>
            <a:ext cx="1051254" cy="145389"/>
          </a:xfrm>
          <a:prstGeom prst="straightConnector1">
            <a:avLst/>
          </a:prstGeom>
          <a:ln w="57150">
            <a:solidFill>
              <a:srgbClr val="44841A"/>
            </a:solidFill>
            <a:tailEnd type="triangle"/>
          </a:ln>
        </p:spPr>
        <p:style>
          <a:lnRef idx="1">
            <a:schemeClr val="accent6"/>
          </a:lnRef>
          <a:fillRef idx="0">
            <a:schemeClr val="accent6"/>
          </a:fillRef>
          <a:effectRef idx="0">
            <a:schemeClr val="accent6"/>
          </a:effectRef>
          <a:fontRef idx="minor">
            <a:schemeClr val="tx1"/>
          </a:fontRef>
        </p:style>
      </p:cxnSp>
      <p:cxnSp>
        <p:nvCxnSpPr>
          <p:cNvPr id="23" name="Straight Arrow Connector 22">
            <a:extLst>
              <a:ext uri="{FF2B5EF4-FFF2-40B4-BE49-F238E27FC236}">
                <a16:creationId xmlns:a16="http://schemas.microsoft.com/office/drawing/2014/main" id="{4EF52BD7-7DA3-4EA0-B5A0-F0F1B02D095C}"/>
              </a:ext>
            </a:extLst>
          </p:cNvPr>
          <p:cNvCxnSpPr>
            <a:cxnSpLocks/>
          </p:cNvCxnSpPr>
          <p:nvPr/>
        </p:nvCxnSpPr>
        <p:spPr>
          <a:xfrm flipH="1">
            <a:off x="5305077" y="2350024"/>
            <a:ext cx="1034763" cy="413354"/>
          </a:xfrm>
          <a:prstGeom prst="straightConnector1">
            <a:avLst/>
          </a:prstGeom>
          <a:ln w="57150">
            <a:solidFill>
              <a:srgbClr val="44841A"/>
            </a:solidFill>
            <a:tailEnd type="triangle"/>
          </a:ln>
        </p:spPr>
        <p:style>
          <a:lnRef idx="1">
            <a:schemeClr val="accent6"/>
          </a:lnRef>
          <a:fillRef idx="0">
            <a:schemeClr val="accent6"/>
          </a:fillRef>
          <a:effectRef idx="0">
            <a:schemeClr val="accent6"/>
          </a:effectRef>
          <a:fontRef idx="minor">
            <a:schemeClr val="tx1"/>
          </a:fontRef>
        </p:style>
      </p:cxnSp>
      <p:cxnSp>
        <p:nvCxnSpPr>
          <p:cNvPr id="24" name="Straight Arrow Connector 23">
            <a:extLst>
              <a:ext uri="{FF2B5EF4-FFF2-40B4-BE49-F238E27FC236}">
                <a16:creationId xmlns:a16="http://schemas.microsoft.com/office/drawing/2014/main" id="{51934962-A4C5-40BD-A923-7C9C27A59D1D}"/>
              </a:ext>
            </a:extLst>
          </p:cNvPr>
          <p:cNvCxnSpPr>
            <a:cxnSpLocks/>
          </p:cNvCxnSpPr>
          <p:nvPr/>
        </p:nvCxnSpPr>
        <p:spPr>
          <a:xfrm flipH="1">
            <a:off x="5038852" y="1743695"/>
            <a:ext cx="857473" cy="528960"/>
          </a:xfrm>
          <a:prstGeom prst="straightConnector1">
            <a:avLst/>
          </a:prstGeom>
          <a:ln w="57150">
            <a:solidFill>
              <a:srgbClr val="44841A"/>
            </a:solidFill>
            <a:tailEnd type="triangle"/>
          </a:ln>
        </p:spPr>
        <p:style>
          <a:lnRef idx="1">
            <a:schemeClr val="accent6"/>
          </a:lnRef>
          <a:fillRef idx="0">
            <a:schemeClr val="accent6"/>
          </a:fillRef>
          <a:effectRef idx="0">
            <a:schemeClr val="accent6"/>
          </a:effectRef>
          <a:fontRef idx="minor">
            <a:schemeClr val="tx1"/>
          </a:fontRef>
        </p:style>
      </p:cxnSp>
      <p:cxnSp>
        <p:nvCxnSpPr>
          <p:cNvPr id="25" name="Straight Arrow Connector 24">
            <a:extLst>
              <a:ext uri="{FF2B5EF4-FFF2-40B4-BE49-F238E27FC236}">
                <a16:creationId xmlns:a16="http://schemas.microsoft.com/office/drawing/2014/main" id="{6CDF1884-42F7-4FBE-B21B-1922C7A78052}"/>
              </a:ext>
            </a:extLst>
          </p:cNvPr>
          <p:cNvCxnSpPr>
            <a:cxnSpLocks/>
          </p:cNvCxnSpPr>
          <p:nvPr/>
        </p:nvCxnSpPr>
        <p:spPr>
          <a:xfrm flipV="1">
            <a:off x="3065008" y="3521534"/>
            <a:ext cx="830580" cy="500844"/>
          </a:xfrm>
          <a:prstGeom prst="straightConnector1">
            <a:avLst/>
          </a:prstGeom>
          <a:ln w="57150">
            <a:solidFill>
              <a:srgbClr val="44841A"/>
            </a:solidFill>
            <a:tailEnd type="triangle"/>
          </a:ln>
        </p:spPr>
        <p:style>
          <a:lnRef idx="1">
            <a:schemeClr val="accent6"/>
          </a:lnRef>
          <a:fillRef idx="0">
            <a:schemeClr val="accent6"/>
          </a:fillRef>
          <a:effectRef idx="0">
            <a:schemeClr val="accent6"/>
          </a:effectRef>
          <a:fontRef idx="minor">
            <a:schemeClr val="tx1"/>
          </a:fontRef>
        </p:style>
      </p:cxnSp>
      <p:cxnSp>
        <p:nvCxnSpPr>
          <p:cNvPr id="26" name="Straight Arrow Connector 25">
            <a:extLst>
              <a:ext uri="{FF2B5EF4-FFF2-40B4-BE49-F238E27FC236}">
                <a16:creationId xmlns:a16="http://schemas.microsoft.com/office/drawing/2014/main" id="{DE9BEBC1-175D-419C-B50F-3C2C25B72407}"/>
              </a:ext>
            </a:extLst>
          </p:cNvPr>
          <p:cNvCxnSpPr>
            <a:cxnSpLocks/>
          </p:cNvCxnSpPr>
          <p:nvPr/>
        </p:nvCxnSpPr>
        <p:spPr>
          <a:xfrm>
            <a:off x="2930349" y="2364653"/>
            <a:ext cx="903800" cy="376869"/>
          </a:xfrm>
          <a:prstGeom prst="straightConnector1">
            <a:avLst/>
          </a:prstGeom>
          <a:ln w="57150">
            <a:solidFill>
              <a:srgbClr val="44841A"/>
            </a:solidFill>
            <a:tailEnd type="triangle"/>
          </a:ln>
        </p:spPr>
        <p:style>
          <a:lnRef idx="1">
            <a:schemeClr val="accent6"/>
          </a:lnRef>
          <a:fillRef idx="0">
            <a:schemeClr val="accent6"/>
          </a:fillRef>
          <a:effectRef idx="0">
            <a:schemeClr val="accent6"/>
          </a:effectRef>
          <a:fontRef idx="minor">
            <a:schemeClr val="tx1"/>
          </a:fontRef>
        </p:style>
      </p:cxnSp>
      <p:cxnSp>
        <p:nvCxnSpPr>
          <p:cNvPr id="27" name="Straight Arrow Connector 26">
            <a:extLst>
              <a:ext uri="{FF2B5EF4-FFF2-40B4-BE49-F238E27FC236}">
                <a16:creationId xmlns:a16="http://schemas.microsoft.com/office/drawing/2014/main" id="{601DE16B-3E41-40EC-A2E8-B58F9136D37E}"/>
              </a:ext>
            </a:extLst>
          </p:cNvPr>
          <p:cNvCxnSpPr>
            <a:cxnSpLocks/>
          </p:cNvCxnSpPr>
          <p:nvPr/>
        </p:nvCxnSpPr>
        <p:spPr>
          <a:xfrm flipV="1">
            <a:off x="2661022" y="3198722"/>
            <a:ext cx="983637" cy="164847"/>
          </a:xfrm>
          <a:prstGeom prst="straightConnector1">
            <a:avLst/>
          </a:prstGeom>
          <a:ln w="57150">
            <a:solidFill>
              <a:srgbClr val="44841A"/>
            </a:solidFill>
            <a:tailEnd type="triangle"/>
          </a:ln>
        </p:spPr>
        <p:style>
          <a:lnRef idx="1">
            <a:schemeClr val="accent6"/>
          </a:lnRef>
          <a:fillRef idx="0">
            <a:schemeClr val="accent6"/>
          </a:fillRef>
          <a:effectRef idx="0">
            <a:schemeClr val="accent6"/>
          </a:effectRef>
          <a:fontRef idx="minor">
            <a:schemeClr val="tx1"/>
          </a:fontRef>
        </p:style>
      </p:cxnSp>
      <p:sp>
        <p:nvSpPr>
          <p:cNvPr id="28" name="Rectangle 27">
            <a:extLst>
              <a:ext uri="{FF2B5EF4-FFF2-40B4-BE49-F238E27FC236}">
                <a16:creationId xmlns:a16="http://schemas.microsoft.com/office/drawing/2014/main" id="{F8057EDF-1C60-460B-9536-0CA681EE3687}"/>
              </a:ext>
            </a:extLst>
          </p:cNvPr>
          <p:cNvSpPr/>
          <p:nvPr/>
        </p:nvSpPr>
        <p:spPr>
          <a:xfrm>
            <a:off x="3816801" y="972625"/>
            <a:ext cx="1510398" cy="576000"/>
          </a:xfrm>
          <a:prstGeom prst="rect">
            <a:avLst/>
          </a:prstGeom>
          <a:solidFill>
            <a:srgbClr val="44841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Religion</a:t>
            </a:r>
          </a:p>
        </p:txBody>
      </p:sp>
      <p:sp>
        <p:nvSpPr>
          <p:cNvPr id="29" name="Rectangle 28">
            <a:extLst>
              <a:ext uri="{FF2B5EF4-FFF2-40B4-BE49-F238E27FC236}">
                <a16:creationId xmlns:a16="http://schemas.microsoft.com/office/drawing/2014/main" id="{AA386BD5-6658-494F-AE8E-71D82461683A}"/>
              </a:ext>
            </a:extLst>
          </p:cNvPr>
          <p:cNvSpPr/>
          <p:nvPr/>
        </p:nvSpPr>
        <p:spPr>
          <a:xfrm>
            <a:off x="6257959" y="4022378"/>
            <a:ext cx="2559188" cy="756000"/>
          </a:xfrm>
          <a:prstGeom prst="rect">
            <a:avLst/>
          </a:prstGeom>
          <a:solidFill>
            <a:srgbClr val="44841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Sexual orientation and gender identity</a:t>
            </a:r>
          </a:p>
        </p:txBody>
      </p:sp>
      <p:cxnSp>
        <p:nvCxnSpPr>
          <p:cNvPr id="30" name="Straight Arrow Connector 29">
            <a:extLst>
              <a:ext uri="{FF2B5EF4-FFF2-40B4-BE49-F238E27FC236}">
                <a16:creationId xmlns:a16="http://schemas.microsoft.com/office/drawing/2014/main" id="{E0FC66B8-DF91-438F-86FE-3667328391E9}"/>
              </a:ext>
            </a:extLst>
          </p:cNvPr>
          <p:cNvCxnSpPr>
            <a:cxnSpLocks/>
          </p:cNvCxnSpPr>
          <p:nvPr/>
        </p:nvCxnSpPr>
        <p:spPr>
          <a:xfrm>
            <a:off x="4572000" y="1687112"/>
            <a:ext cx="1" cy="580114"/>
          </a:xfrm>
          <a:prstGeom prst="straightConnector1">
            <a:avLst/>
          </a:prstGeom>
          <a:ln w="57150">
            <a:solidFill>
              <a:srgbClr val="44841A"/>
            </a:solidFill>
            <a:tailEnd type="triangle"/>
          </a:ln>
        </p:spPr>
        <p:style>
          <a:lnRef idx="1">
            <a:schemeClr val="accent6"/>
          </a:lnRef>
          <a:fillRef idx="0">
            <a:schemeClr val="accent6"/>
          </a:fillRef>
          <a:effectRef idx="0">
            <a:schemeClr val="accent6"/>
          </a:effectRef>
          <a:fontRef idx="minor">
            <a:schemeClr val="tx1"/>
          </a:fontRef>
        </p:style>
      </p:cxnSp>
      <p:cxnSp>
        <p:nvCxnSpPr>
          <p:cNvPr id="31" name="Straight Arrow Connector 30">
            <a:extLst>
              <a:ext uri="{FF2B5EF4-FFF2-40B4-BE49-F238E27FC236}">
                <a16:creationId xmlns:a16="http://schemas.microsoft.com/office/drawing/2014/main" id="{A0114700-5E39-4FF5-8717-A2A1D74072F9}"/>
              </a:ext>
            </a:extLst>
          </p:cNvPr>
          <p:cNvCxnSpPr>
            <a:cxnSpLocks/>
          </p:cNvCxnSpPr>
          <p:nvPr/>
        </p:nvCxnSpPr>
        <p:spPr>
          <a:xfrm flipV="1">
            <a:off x="4561060" y="3487372"/>
            <a:ext cx="10940" cy="595960"/>
          </a:xfrm>
          <a:prstGeom prst="straightConnector1">
            <a:avLst/>
          </a:prstGeom>
          <a:ln w="57150">
            <a:solidFill>
              <a:srgbClr val="44841A"/>
            </a:solidFill>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085069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8FC7845C-E1FA-424A-82BB-93B438C394DB}"/>
              </a:ext>
            </a:extLst>
          </p:cNvPr>
          <p:cNvSpPr>
            <a:spLocks noGrp="1"/>
          </p:cNvSpPr>
          <p:nvPr>
            <p:ph type="body" sz="quarter" idx="16"/>
          </p:nvPr>
        </p:nvSpPr>
        <p:spPr>
          <a:xfrm>
            <a:off x="4765963" y="1106587"/>
            <a:ext cx="4085244" cy="3369741"/>
          </a:xfrm>
        </p:spPr>
        <p:txBody>
          <a:bodyPr/>
          <a:lstStyle/>
          <a:p>
            <a:pPr>
              <a:spcAft>
                <a:spcPts val="1200"/>
              </a:spcAft>
              <a:defRPr/>
            </a:pPr>
            <a:r>
              <a:rPr lang="en-GB" sz="2200" kern="0" dirty="0"/>
              <a:t>What differences do you see between boys and girls, and in how they are treated by others?</a:t>
            </a:r>
          </a:p>
          <a:p>
            <a:pPr>
              <a:spcAft>
                <a:spcPts val="1200"/>
              </a:spcAft>
              <a:defRPr/>
            </a:pPr>
            <a:r>
              <a:rPr lang="en-GB" sz="2200" kern="0" dirty="0"/>
              <a:t>What differences do you see between women and men?</a:t>
            </a:r>
          </a:p>
          <a:p>
            <a:pPr>
              <a:spcAft>
                <a:spcPts val="1200"/>
              </a:spcAft>
              <a:defRPr/>
            </a:pPr>
            <a:r>
              <a:rPr lang="en-GB" sz="2200" kern="0" dirty="0"/>
              <a:t>What do you think might be the reasons for these differences?</a:t>
            </a:r>
          </a:p>
        </p:txBody>
      </p:sp>
      <p:sp>
        <p:nvSpPr>
          <p:cNvPr id="8" name="Title 4">
            <a:extLst>
              <a:ext uri="{FF2B5EF4-FFF2-40B4-BE49-F238E27FC236}">
                <a16:creationId xmlns:a16="http://schemas.microsoft.com/office/drawing/2014/main" id="{ED38D714-6695-4E9A-BB94-27A4745611AB}"/>
              </a:ext>
            </a:extLst>
          </p:cNvPr>
          <p:cNvSpPr txBox="1">
            <a:spLocks/>
          </p:cNvSpPr>
          <p:nvPr/>
        </p:nvSpPr>
        <p:spPr>
          <a:xfrm>
            <a:off x="848648" y="190057"/>
            <a:ext cx="7446705" cy="721700"/>
          </a:xfrm>
          <a:prstGeom prst="rect">
            <a:avLst/>
          </a:prstGeom>
        </p:spPr>
        <p:txBody>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algn="ctr"/>
            <a:r>
              <a:rPr lang="en-US" sz="3200" dirty="0"/>
              <a:t>Gender inequality</a:t>
            </a:r>
          </a:p>
        </p:txBody>
      </p:sp>
      <p:pic>
        <p:nvPicPr>
          <p:cNvPr id="13" name="Content Placeholder 12" descr="A picture containing indoor, person, ceiling, sport&#10;&#10;Description automatically generated">
            <a:extLst>
              <a:ext uri="{FF2B5EF4-FFF2-40B4-BE49-F238E27FC236}">
                <a16:creationId xmlns:a16="http://schemas.microsoft.com/office/drawing/2014/main" id="{EDD6EBB0-7C1D-4CEC-A92D-39C5BAC32BF8}"/>
              </a:ext>
            </a:extLst>
          </p:cNvPr>
          <p:cNvPicPr>
            <a:picLocks noGrp="1" noChangeAspect="1"/>
          </p:cNvPicPr>
          <p:nvPr>
            <p:ph sz="quarter" idx="14"/>
          </p:nvPr>
        </p:nvPicPr>
        <p:blipFill rotWithShape="1">
          <a:blip r:embed="rId3" cstate="print">
            <a:extLst>
              <a:ext uri="{28A0092B-C50C-407E-A947-70E740481C1C}">
                <a14:useLocalDpi xmlns:a14="http://schemas.microsoft.com/office/drawing/2010/main"/>
              </a:ext>
            </a:extLst>
          </a:blip>
          <a:srcRect/>
          <a:stretch/>
        </p:blipFill>
        <p:spPr>
          <a:xfrm>
            <a:off x="486756" y="998639"/>
            <a:ext cx="4085244" cy="3527912"/>
          </a:xfrm>
        </p:spPr>
      </p:pic>
    </p:spTree>
    <p:extLst>
      <p:ext uri="{BB962C8B-B14F-4D97-AF65-F5344CB8AC3E}">
        <p14:creationId xmlns:p14="http://schemas.microsoft.com/office/powerpoint/2010/main" val="4253751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4841A"/>
        </a:solidFill>
        <a:effectLst/>
      </p:bgPr>
    </p:bg>
    <p:spTree>
      <p:nvGrpSpPr>
        <p:cNvPr id="1" name=""/>
        <p:cNvGrpSpPr/>
        <p:nvPr/>
      </p:nvGrpSpPr>
      <p:grpSpPr>
        <a:xfrm>
          <a:off x="0" y="0"/>
          <a:ext cx="0" cy="0"/>
          <a:chOff x="0" y="0"/>
          <a:chExt cx="0" cy="0"/>
        </a:xfrm>
      </p:grpSpPr>
      <p:sp>
        <p:nvSpPr>
          <p:cNvPr id="7" name="Title 2"/>
          <p:cNvSpPr txBox="1">
            <a:spLocks/>
          </p:cNvSpPr>
          <p:nvPr/>
        </p:nvSpPr>
        <p:spPr bwMode="auto">
          <a:xfrm>
            <a:off x="303152" y="137160"/>
            <a:ext cx="8537696" cy="721700"/>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algn="ctr" eaLnBrk="1" hangingPunct="1"/>
            <a:r>
              <a:rPr lang="en-GB" sz="2800" dirty="0">
                <a:solidFill>
                  <a:schemeClr val="bg1"/>
                </a:solidFill>
              </a:rPr>
              <a:t>Can you name these famous female scientists?</a:t>
            </a:r>
            <a:endParaRPr lang="en-GB" sz="2800" dirty="0">
              <a:solidFill>
                <a:schemeClr val="bg1"/>
              </a:solidFill>
              <a:latin typeface="Arial" charset="0"/>
            </a:endParaRPr>
          </a:p>
        </p:txBody>
      </p:sp>
      <p:pic>
        <p:nvPicPr>
          <p:cNvPr id="4" name="Picture 3" descr="A picture containing tree, outdoor, person&#10;&#10;Description automatically generated">
            <a:extLst>
              <a:ext uri="{FF2B5EF4-FFF2-40B4-BE49-F238E27FC236}">
                <a16:creationId xmlns:a16="http://schemas.microsoft.com/office/drawing/2014/main" id="{97CE772D-C5B8-47A3-9CD4-F44D6DFFA9C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r="-1"/>
          <a:stretch/>
        </p:blipFill>
        <p:spPr>
          <a:xfrm>
            <a:off x="303153" y="1619505"/>
            <a:ext cx="2081110" cy="2376000"/>
          </a:xfrm>
          <a:prstGeom prst="rect">
            <a:avLst/>
          </a:prstGeom>
        </p:spPr>
      </p:pic>
      <p:pic>
        <p:nvPicPr>
          <p:cNvPr id="1026" name="Picture 2">
            <a:extLst>
              <a:ext uri="{FF2B5EF4-FFF2-40B4-BE49-F238E27FC236}">
                <a16:creationId xmlns:a16="http://schemas.microsoft.com/office/drawing/2014/main" id="{7DB5EDB0-599F-47DC-B5AD-59BB4FCEA688}"/>
              </a:ext>
            </a:extLst>
          </p:cNvPr>
          <p:cNvPicPr>
            <a:picLocks noChangeAspect="1" noChangeArrowheads="1"/>
          </p:cNvPicPr>
          <p:nvPr/>
        </p:nvPicPr>
        <p:blipFill rotWithShape="1">
          <a:blip r:embed="rId4" cstate="hqprint">
            <a:extLst>
              <a:ext uri="{28A0092B-C50C-407E-A947-70E740481C1C}">
                <a14:useLocalDpi xmlns:a14="http://schemas.microsoft.com/office/drawing/2010/main"/>
              </a:ext>
            </a:extLst>
          </a:blip>
          <a:srcRect/>
          <a:stretch/>
        </p:blipFill>
        <p:spPr bwMode="auto">
          <a:xfrm>
            <a:off x="2478190" y="1619505"/>
            <a:ext cx="2081110" cy="2376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ortrait of Marie Curie [1867 - 1934], Polish chemist, wife of Pierre Curie">
            <a:extLst>
              <a:ext uri="{FF2B5EF4-FFF2-40B4-BE49-F238E27FC236}">
                <a16:creationId xmlns:a16="http://schemas.microsoft.com/office/drawing/2014/main" id="{F7014784-7A19-4E03-85B1-6CD1328E367D}"/>
              </a:ext>
            </a:extLst>
          </p:cNvPr>
          <p:cNvPicPr>
            <a:picLocks noChangeAspect="1" noChangeArrowheads="1"/>
          </p:cNvPicPr>
          <p:nvPr/>
        </p:nvPicPr>
        <p:blipFill rotWithShape="1">
          <a:blip r:embed="rId5" cstate="hqprint">
            <a:extLst>
              <a:ext uri="{28A0092B-C50C-407E-A947-70E740481C1C}">
                <a14:useLocalDpi xmlns:a14="http://schemas.microsoft.com/office/drawing/2010/main"/>
              </a:ext>
            </a:extLst>
          </a:blip>
          <a:srcRect/>
          <a:stretch/>
        </p:blipFill>
        <p:spPr bwMode="auto">
          <a:xfrm>
            <a:off x="4640839" y="1625600"/>
            <a:ext cx="2080800" cy="2376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459133F8-3E18-4F4C-BCDF-7D7146A4AADD}"/>
              </a:ext>
            </a:extLst>
          </p:cNvPr>
          <p:cNvPicPr>
            <a:picLocks noChangeAspect="1" noChangeArrowheads="1"/>
          </p:cNvPicPr>
          <p:nvPr/>
        </p:nvPicPr>
        <p:blipFill rotWithShape="1">
          <a:blip r:embed="rId6" cstate="hqprint">
            <a:extLst>
              <a:ext uri="{28A0092B-C50C-407E-A947-70E740481C1C}">
                <a14:useLocalDpi xmlns:a14="http://schemas.microsoft.com/office/drawing/2010/main"/>
              </a:ext>
            </a:extLst>
          </a:blip>
          <a:srcRect/>
          <a:stretch/>
        </p:blipFill>
        <p:spPr bwMode="auto">
          <a:xfrm>
            <a:off x="6803176" y="1619505"/>
            <a:ext cx="2080800" cy="237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0218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4841A"/>
        </a:solidFill>
        <a:effectLst/>
      </p:bgPr>
    </p:bg>
    <p:spTree>
      <p:nvGrpSpPr>
        <p:cNvPr id="1" name=""/>
        <p:cNvGrpSpPr/>
        <p:nvPr/>
      </p:nvGrpSpPr>
      <p:grpSpPr>
        <a:xfrm>
          <a:off x="0" y="0"/>
          <a:ext cx="0" cy="0"/>
          <a:chOff x="0" y="0"/>
          <a:chExt cx="0" cy="0"/>
        </a:xfrm>
      </p:grpSpPr>
      <p:sp>
        <p:nvSpPr>
          <p:cNvPr id="4" name="Title 2"/>
          <p:cNvSpPr txBox="1">
            <a:spLocks/>
          </p:cNvSpPr>
          <p:nvPr/>
        </p:nvSpPr>
        <p:spPr bwMode="auto">
          <a:xfrm>
            <a:off x="5212080" y="540395"/>
            <a:ext cx="3794760" cy="1491141"/>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GB" sz="2600" dirty="0">
                <a:solidFill>
                  <a:srgbClr val="FFFFFF"/>
                </a:solidFill>
              </a:rPr>
              <a:t>How many CEOs of the top 100 companies are women?</a:t>
            </a:r>
          </a:p>
        </p:txBody>
      </p:sp>
      <p:sp>
        <p:nvSpPr>
          <p:cNvPr id="5" name="Title 2">
            <a:extLst>
              <a:ext uri="{FF2B5EF4-FFF2-40B4-BE49-F238E27FC236}">
                <a16:creationId xmlns:a16="http://schemas.microsoft.com/office/drawing/2014/main" id="{888ECC28-726B-474A-81AD-575E1F142DE0}"/>
              </a:ext>
            </a:extLst>
          </p:cNvPr>
          <p:cNvSpPr txBox="1">
            <a:spLocks/>
          </p:cNvSpPr>
          <p:nvPr/>
        </p:nvSpPr>
        <p:spPr bwMode="auto">
          <a:xfrm>
            <a:off x="5470078" y="2243135"/>
            <a:ext cx="2040918" cy="1952806"/>
          </a:xfrm>
          <a:prstGeom prst="rect">
            <a:avLst/>
          </a:prstGeom>
          <a:solidFill>
            <a:srgbClr val="44841A"/>
          </a:solid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marL="342900" indent="-342900" eaLnBrk="1" hangingPunct="1">
              <a:buFont typeface="Arial" panose="020B0604020202020204" pitchFamily="34" charset="0"/>
              <a:buChar char="•"/>
            </a:pPr>
            <a:r>
              <a:rPr lang="en-GB" sz="3600" dirty="0">
                <a:solidFill>
                  <a:srgbClr val="FFFFFF"/>
                </a:solidFill>
              </a:rPr>
              <a:t>8</a:t>
            </a:r>
          </a:p>
          <a:p>
            <a:pPr marL="342900" indent="-342900" eaLnBrk="1" hangingPunct="1">
              <a:buFont typeface="Arial" panose="020B0604020202020204" pitchFamily="34" charset="0"/>
              <a:buChar char="•"/>
            </a:pPr>
            <a:r>
              <a:rPr lang="en-GB" sz="3600" dirty="0">
                <a:solidFill>
                  <a:srgbClr val="FFFFFF"/>
                </a:solidFill>
                <a:latin typeface="Arial" charset="0"/>
              </a:rPr>
              <a:t>11</a:t>
            </a:r>
          </a:p>
          <a:p>
            <a:pPr marL="342900" indent="-342900" eaLnBrk="1" hangingPunct="1">
              <a:buFont typeface="Arial" panose="020B0604020202020204" pitchFamily="34" charset="0"/>
              <a:buChar char="•"/>
            </a:pPr>
            <a:r>
              <a:rPr lang="en-GB" sz="3600" dirty="0">
                <a:solidFill>
                  <a:srgbClr val="FFFFFF"/>
                </a:solidFill>
                <a:latin typeface="Arial" charset="0"/>
              </a:rPr>
              <a:t>24</a:t>
            </a:r>
            <a:endParaRPr lang="en-GB" sz="2800" dirty="0">
              <a:solidFill>
                <a:srgbClr val="FFFFFF"/>
              </a:solidFill>
              <a:latin typeface="Arial" charset="0"/>
            </a:endParaRPr>
          </a:p>
        </p:txBody>
      </p:sp>
      <p:pic>
        <p:nvPicPr>
          <p:cNvPr id="6" name="Picture Placeholder 5" descr="A picture containing sky, outdoor, ground, person&#10;&#10;Description automatically generated">
            <a:extLst>
              <a:ext uri="{FF2B5EF4-FFF2-40B4-BE49-F238E27FC236}">
                <a16:creationId xmlns:a16="http://schemas.microsoft.com/office/drawing/2014/main" id="{433C2CA8-11C7-4FCA-8A83-BC8F29B1D5BB}"/>
              </a:ext>
            </a:extLst>
          </p:cNvPr>
          <p:cNvPicPr>
            <a:picLocks noGrp="1" noChangeAspect="1"/>
          </p:cNvPicPr>
          <p:nvPr>
            <p:ph type="pic" sz="quarter" idx="11"/>
          </p:nvPr>
        </p:nvPicPr>
        <p:blipFill rotWithShape="1">
          <a:blip r:embed="rId3" cstate="hqprint">
            <a:extLst>
              <a:ext uri="{28A0092B-C50C-407E-A947-70E740481C1C}">
                <a14:useLocalDpi xmlns:a14="http://schemas.microsoft.com/office/drawing/2010/main"/>
              </a:ext>
            </a:extLst>
          </a:blip>
          <a:srcRect/>
          <a:stretch/>
        </p:blipFill>
        <p:spPr>
          <a:xfrm>
            <a:off x="6466" y="-9022"/>
            <a:ext cx="4399279" cy="5152522"/>
          </a:xfrm>
        </p:spPr>
      </p:pic>
    </p:spTree>
    <p:extLst>
      <p:ext uri="{BB962C8B-B14F-4D97-AF65-F5344CB8AC3E}">
        <p14:creationId xmlns:p14="http://schemas.microsoft.com/office/powerpoint/2010/main" val="1187665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5">
                                            <p:txEl>
                                              <p:pRg st="0" end="0"/>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44841A"/>
        </a:solidFill>
        <a:effectLst/>
      </p:bgPr>
    </p:bg>
    <p:spTree>
      <p:nvGrpSpPr>
        <p:cNvPr id="1" name=""/>
        <p:cNvGrpSpPr/>
        <p:nvPr/>
      </p:nvGrpSpPr>
      <p:grpSpPr>
        <a:xfrm>
          <a:off x="0" y="0"/>
          <a:ext cx="0" cy="0"/>
          <a:chOff x="0" y="0"/>
          <a:chExt cx="0" cy="0"/>
        </a:xfrm>
      </p:grpSpPr>
      <p:sp>
        <p:nvSpPr>
          <p:cNvPr id="5" name="Title 2"/>
          <p:cNvSpPr txBox="1">
            <a:spLocks/>
          </p:cNvSpPr>
          <p:nvPr/>
        </p:nvSpPr>
        <p:spPr bwMode="auto">
          <a:xfrm>
            <a:off x="289560" y="438423"/>
            <a:ext cx="3977640" cy="1537308"/>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eaLnBrk="1" hangingPunct="1"/>
            <a:r>
              <a:rPr lang="en-GB" sz="2600" dirty="0">
                <a:solidFill>
                  <a:srgbClr val="FFFFFF"/>
                </a:solidFill>
              </a:rPr>
              <a:t>Globally, how much less do women earn on average than men?</a:t>
            </a:r>
            <a:endParaRPr lang="en-GB" sz="2600" dirty="0">
              <a:solidFill>
                <a:srgbClr val="FFFFFF"/>
              </a:solidFill>
              <a:latin typeface="Arial" charset="0"/>
            </a:endParaRPr>
          </a:p>
        </p:txBody>
      </p:sp>
      <p:sp>
        <p:nvSpPr>
          <p:cNvPr id="6" name="Title 2">
            <a:extLst>
              <a:ext uri="{FF2B5EF4-FFF2-40B4-BE49-F238E27FC236}">
                <a16:creationId xmlns:a16="http://schemas.microsoft.com/office/drawing/2014/main" id="{AC80B733-4659-4382-9935-D0B2FFAA02E1}"/>
              </a:ext>
            </a:extLst>
          </p:cNvPr>
          <p:cNvSpPr txBox="1">
            <a:spLocks/>
          </p:cNvSpPr>
          <p:nvPr/>
        </p:nvSpPr>
        <p:spPr bwMode="auto">
          <a:xfrm>
            <a:off x="1257921" y="2227457"/>
            <a:ext cx="2040918" cy="1952806"/>
          </a:xfrm>
          <a:prstGeom prst="rect">
            <a:avLst/>
          </a:prstGeom>
          <a:noFill/>
          <a:ln>
            <a:noFill/>
          </a:ln>
          <a:extLst>
            <a:ext uri="{FAA26D3D-D897-4be2-8F04-BA451C77F1D7}">
              <ma14:placeholderFlag xmlns:ma14="http://schemas.microsoft.com/office/mac/drawingml/2011/main" xmlns="" val="1"/>
            </a:ext>
          </a:extLst>
        </p:spPr>
        <p:txBody>
          <a:bodyPr vert="horz" wrap="square" lIns="108000" tIns="180000" rIns="108000" bIns="108000" numCol="1" anchor="t" anchorCtr="0" compatLnSpc="1">
            <a:prstTxWarp prst="textNoShape">
              <a:avLst/>
            </a:prstTxWarp>
            <a:spAutoFit/>
          </a:bodyPr>
          <a:lstStyle>
            <a:lvl1pPr algn="l" defTabSz="457200" rtl="0" eaLnBrk="0" fontAlgn="base" hangingPunct="0">
              <a:spcBef>
                <a:spcPct val="0"/>
              </a:spcBef>
              <a:spcAft>
                <a:spcPct val="0"/>
              </a:spcAft>
              <a:defRPr sz="2700" b="1" kern="1200">
                <a:solidFill>
                  <a:schemeClr val="tx1"/>
                </a:solidFill>
                <a:latin typeface="+mj-lt"/>
                <a:ea typeface="ＭＳ Ｐゴシック" charset="0"/>
                <a:cs typeface="ＭＳ Ｐゴシック" charset="0"/>
              </a:defRPr>
            </a:lvl1pPr>
            <a:lvl2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700" b="1">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a:lstStyle>
          <a:p>
            <a:pPr marL="342900" indent="-342900" eaLnBrk="1" hangingPunct="1">
              <a:buFont typeface="Arial" panose="020B0604020202020204" pitchFamily="34" charset="0"/>
              <a:buChar char="•"/>
            </a:pPr>
            <a:r>
              <a:rPr lang="en-GB" sz="3600" dirty="0">
                <a:solidFill>
                  <a:srgbClr val="FFFFFF"/>
                </a:solidFill>
              </a:rPr>
              <a:t>13%</a:t>
            </a:r>
          </a:p>
          <a:p>
            <a:pPr marL="342900" indent="-342900" eaLnBrk="1" hangingPunct="1">
              <a:buFont typeface="Arial" panose="020B0604020202020204" pitchFamily="34" charset="0"/>
              <a:buChar char="•"/>
            </a:pPr>
            <a:r>
              <a:rPr lang="en-GB" sz="3600" dirty="0">
                <a:solidFill>
                  <a:srgbClr val="FFFFFF"/>
                </a:solidFill>
                <a:latin typeface="Arial" charset="0"/>
              </a:rPr>
              <a:t>16%</a:t>
            </a:r>
          </a:p>
          <a:p>
            <a:pPr marL="342900" indent="-342900" eaLnBrk="1" hangingPunct="1">
              <a:buFont typeface="Arial" panose="020B0604020202020204" pitchFamily="34" charset="0"/>
              <a:buChar char="•"/>
            </a:pPr>
            <a:r>
              <a:rPr lang="en-GB" sz="3600" dirty="0">
                <a:solidFill>
                  <a:srgbClr val="FFFFFF"/>
                </a:solidFill>
                <a:latin typeface="Arial" charset="0"/>
              </a:rPr>
              <a:t>28%</a:t>
            </a:r>
            <a:endParaRPr lang="en-GB" sz="2800" dirty="0">
              <a:solidFill>
                <a:srgbClr val="FFFFFF"/>
              </a:solidFill>
              <a:latin typeface="Arial" charset="0"/>
            </a:endParaRPr>
          </a:p>
        </p:txBody>
      </p:sp>
      <p:pic>
        <p:nvPicPr>
          <p:cNvPr id="4" name="Picture Placeholder 3" descr="A picture containing person&#10;&#10;Description automatically generated">
            <a:extLst>
              <a:ext uri="{FF2B5EF4-FFF2-40B4-BE49-F238E27FC236}">
                <a16:creationId xmlns:a16="http://schemas.microsoft.com/office/drawing/2014/main" id="{107A0964-D977-41B0-8C51-769FF2E17C5F}"/>
              </a:ext>
            </a:extLst>
          </p:cNvPr>
          <p:cNvPicPr>
            <a:picLocks noGrp="1" noChangeAspect="1"/>
          </p:cNvPicPr>
          <p:nvPr>
            <p:ph type="pic" sz="quarter" idx="11"/>
          </p:nvPr>
        </p:nvPicPr>
        <p:blipFill rotWithShape="1">
          <a:blip r:embed="rId3" cstate="hqprint">
            <a:extLst>
              <a:ext uri="{28A0092B-C50C-407E-A947-70E740481C1C}">
                <a14:useLocalDpi xmlns:a14="http://schemas.microsoft.com/office/drawing/2010/main"/>
              </a:ext>
            </a:extLst>
          </a:blip>
          <a:srcRect/>
          <a:stretch/>
        </p:blipFill>
        <p:spPr>
          <a:xfrm>
            <a:off x="4287196" y="12700"/>
            <a:ext cx="4856804" cy="5130800"/>
          </a:xfrm>
        </p:spPr>
      </p:pic>
    </p:spTree>
    <p:extLst>
      <p:ext uri="{BB962C8B-B14F-4D97-AF65-F5344CB8AC3E}">
        <p14:creationId xmlns:p14="http://schemas.microsoft.com/office/powerpoint/2010/main" val="593274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6">
                                            <p:txEl>
                                              <p:pRg st="1" end="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xfam">
  <a:themeElements>
    <a:clrScheme name="Oxfam update">
      <a:dk1>
        <a:srgbClr val="000000"/>
      </a:dk1>
      <a:lt1>
        <a:sysClr val="window" lastClr="FFFFFF"/>
      </a:lt1>
      <a:dk2>
        <a:srgbClr val="323232"/>
      </a:dk2>
      <a:lt2>
        <a:srgbClr val="D9D9D9"/>
      </a:lt2>
      <a:accent1>
        <a:srgbClr val="61A534"/>
      </a:accent1>
      <a:accent2>
        <a:srgbClr val="E70052"/>
      </a:accent2>
      <a:accent3>
        <a:srgbClr val="069DD1"/>
      </a:accent3>
      <a:accent4>
        <a:srgbClr val="53287D"/>
      </a:accent4>
      <a:accent5>
        <a:srgbClr val="E43989"/>
      </a:accent5>
      <a:accent6>
        <a:srgbClr val="FBC53A"/>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14277</TotalTime>
  <Words>4953</Words>
  <Application>Microsoft Office PowerPoint</Application>
  <PresentationFormat>On-screen Show (16:9)</PresentationFormat>
  <Paragraphs>316</Paragraphs>
  <Slides>23</Slides>
  <Notes>23</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Andale Mono</vt:lpstr>
      <vt:lpstr>Arial</vt:lpstr>
      <vt:lpstr>Arial Black</vt:lpstr>
      <vt:lpstr>Calibri</vt:lpstr>
      <vt:lpstr>Lucida Grande</vt:lpstr>
      <vt:lpstr>Oxfam</vt:lpstr>
      <vt:lpstr>International Women’s Day</vt:lpstr>
      <vt:lpstr>What does inequality mean to you?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Women's Day Assembly</dc:title>
  <dc:creator>Oxfam Education</dc:creator>
  <cp:lastModifiedBy>Liz Newbon</cp:lastModifiedBy>
  <cp:revision>889</cp:revision>
  <cp:lastPrinted>2018-09-28T11:21:33Z</cp:lastPrinted>
  <dcterms:created xsi:type="dcterms:W3CDTF">2018-08-03T09:59:37Z</dcterms:created>
  <dcterms:modified xsi:type="dcterms:W3CDTF">2022-03-07T09:53:42Z</dcterms:modified>
</cp:coreProperties>
</file>